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19809F-6A7A-A409-A3ED-A1DF38257D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EA45841-6B32-C942-1168-414AC292F0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0A951E6-FA49-712D-01AA-F7D070954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970C-BF9C-4B09-A6EB-A2A452E853F4}" type="datetimeFigureOut">
              <a:rPr lang="pt-BR" smtClean="0"/>
              <a:t>03/05/2022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8048784-5AA3-D644-D711-431C1C9CB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5D9A855-CE48-ABE2-5E5E-CE03FABF6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38D1F-C3E1-4446-A47A-77C2A0E7AA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0445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9906F7-5A96-ADE4-3927-8888BA512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96F5D8B-4B64-A6BB-22A3-86C39E49FD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9C09CDD-2661-7E40-E132-2643F606C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970C-BF9C-4B09-A6EB-A2A452E853F4}" type="datetimeFigureOut">
              <a:rPr lang="pt-BR" smtClean="0"/>
              <a:t>03/05/2022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5FE1C77-62C1-E50E-C0A9-DE00EFAC8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6706F52-9182-F0F0-AA85-A5FE31A7C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38D1F-C3E1-4446-A47A-77C2A0E7AA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4639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A95B6EF-4DEE-5E77-B1FF-405C18268F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EC6567E-F335-96BF-0FC3-6F32F6BED9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0195F08-8E2F-92A6-FCD9-9C547454D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970C-BF9C-4B09-A6EB-A2A452E853F4}" type="datetimeFigureOut">
              <a:rPr lang="pt-BR" smtClean="0"/>
              <a:t>03/05/2022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3053587-6299-AF5C-E378-FBF9606EC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2A563A5-A625-95B9-F56B-A41FDDCBF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38D1F-C3E1-4446-A47A-77C2A0E7AA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3102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932DD4-F835-2505-8ADE-9543E5EC5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E65BEBD-6294-0E38-D671-C21C461E5A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84F341D-5E86-A3A5-DF92-C06CE0C52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970C-BF9C-4B09-A6EB-A2A452E853F4}" type="datetimeFigureOut">
              <a:rPr lang="pt-BR" smtClean="0"/>
              <a:t>03/05/2022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C020863-1948-42B0-466B-F99EA68E7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F6B8B75-618A-562A-286F-5FE8881AD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38D1F-C3E1-4446-A47A-77C2A0E7AA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526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32B9FC-61D3-876E-DDA2-5B8280486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3AD57FD-B109-5A83-E0BA-46A5506DC4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D43D5A1-9B75-E1E7-4045-BF75B6F7D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970C-BF9C-4B09-A6EB-A2A452E853F4}" type="datetimeFigureOut">
              <a:rPr lang="pt-BR" smtClean="0"/>
              <a:t>03/05/2022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3D64289-FD66-17A4-F389-46B4B6C0E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BD763FA-EC2C-AD1E-0174-B78861C0C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38D1F-C3E1-4446-A47A-77C2A0E7AA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7243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6C16E1-8604-7876-B570-748BF2BAE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595C2DE-4D1E-3E9D-5CCD-B8CBD9E517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FCA9B02-FEC6-9913-8DEF-2660F9FD91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6DB0C7B-96C2-D4C0-658A-9B3202ECB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970C-BF9C-4B09-A6EB-A2A452E853F4}" type="datetimeFigureOut">
              <a:rPr lang="pt-BR" smtClean="0"/>
              <a:t>03/05/2022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B50E712-B546-C167-FC72-C6BC79649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14090BE-84EA-8533-F718-0EC82F703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38D1F-C3E1-4446-A47A-77C2A0E7AA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7598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D4DD49-AB99-A268-9116-EB330DB9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70F2016-7096-E91E-CBD7-8FDF91CEB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EED2289-E6BC-E5FF-FCA5-E78A418C67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2D4A9C1-FD5E-933F-0E28-B81D0E58F7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B8CED30-7965-275B-69C6-68B9D89189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A02310CC-9976-61A6-8ACA-A46BB86AB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970C-BF9C-4B09-A6EB-A2A452E853F4}" type="datetimeFigureOut">
              <a:rPr lang="pt-BR" smtClean="0"/>
              <a:t>03/05/2022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56D83426-5407-32BA-CF5A-BD8CEECA5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6AE6C5D-4F0C-BD0B-150C-F7B5347D0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38D1F-C3E1-4446-A47A-77C2A0E7AA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1321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DC7F56-EEDC-7320-7F9D-568C4CB09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287387E6-14D4-0F85-EDE9-9CAFC9EC8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970C-BF9C-4B09-A6EB-A2A452E853F4}" type="datetimeFigureOut">
              <a:rPr lang="pt-BR" smtClean="0"/>
              <a:t>03/05/2022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EDDD2B21-AC5D-871A-D0F6-536AE62C7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1F97E7E-712A-36E7-2695-A714FCEEC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38D1F-C3E1-4446-A47A-77C2A0E7AA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132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AA14F543-C32A-30B5-14AB-B09BB4B23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970C-BF9C-4B09-A6EB-A2A452E853F4}" type="datetimeFigureOut">
              <a:rPr lang="pt-BR" smtClean="0"/>
              <a:t>03/05/2022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6331E4D-3FAC-B251-7799-5C18F1718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79DB0DE-05EA-3C4E-7273-90E0EFDA4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38D1F-C3E1-4446-A47A-77C2A0E7AA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3821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3A6A6D-046A-CA04-C025-DA359C41B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902962F-9512-3A87-0B99-546ABEB77A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B2AF1DC-FF28-3982-0037-254E8569A8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38FB0B8-E546-6A11-3054-4A718CB1A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970C-BF9C-4B09-A6EB-A2A452E853F4}" type="datetimeFigureOut">
              <a:rPr lang="pt-BR" smtClean="0"/>
              <a:t>03/05/2022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A6496D1-7061-D8A7-3479-48EABDA39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1661CE8-9684-8BA5-6994-21A57D09A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38D1F-C3E1-4446-A47A-77C2A0E7AA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9563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A67F3A-B434-DEBC-43D6-082443097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53793C9-7844-B5E4-965E-6DAC813F08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9DB4B17-11F1-9FB7-C0A8-5E12156A5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EC920E2-D22B-242A-A476-3CD9B9963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970C-BF9C-4B09-A6EB-A2A452E853F4}" type="datetimeFigureOut">
              <a:rPr lang="pt-BR" smtClean="0"/>
              <a:t>03/05/2022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6A4A31A-6E13-806C-A44B-77889E898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2830832-964A-7ABE-7D11-EA975B687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38D1F-C3E1-4446-A47A-77C2A0E7AA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5344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6A65A53-8823-1B14-2C1A-5134E0EEA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DBB62DC-9F4A-474F-F4CD-9B1601971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BBA5A8B-2AF4-1D16-9087-831476EA7E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A970C-BF9C-4B09-A6EB-A2A452E853F4}" type="datetimeFigureOut">
              <a:rPr lang="pt-BR" smtClean="0"/>
              <a:t>03/05/2022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9A0AB80-CF51-1F19-257B-75325412C7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6CB5592-79C6-DB93-2801-391396A80B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38D1F-C3E1-4446-A47A-77C2A0E7AA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020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9C0D29-E614-4FEC-F299-00FACF033A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Rh – Plataformas de Grafite</a:t>
            </a:r>
            <a:br>
              <a:rPr lang="pt-BR" dirty="0"/>
            </a:br>
            <a:r>
              <a:rPr lang="pt-BR" dirty="0"/>
              <a:t>03/05/2022</a:t>
            </a:r>
          </a:p>
        </p:txBody>
      </p:sp>
    </p:spTree>
    <p:extLst>
      <p:ext uri="{BB962C8B-B14F-4D97-AF65-F5344CB8AC3E}">
        <p14:creationId xmlns:p14="http://schemas.microsoft.com/office/powerpoint/2010/main" val="947784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73CD80-BDD8-C5C2-B52C-59375D436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760"/>
            <a:ext cx="10515600" cy="1325563"/>
          </a:xfrm>
        </p:spPr>
        <p:txBody>
          <a:bodyPr/>
          <a:lstStyle/>
          <a:p>
            <a:pPr algn="ctr"/>
            <a:r>
              <a:rPr lang="pt-BR" dirty="0"/>
              <a:t>Branco</a:t>
            </a:r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3CFA0B62-F85E-45F6-76DA-82F346DF57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38423" y="1026942"/>
            <a:ext cx="7115154" cy="5240215"/>
          </a:xfrm>
        </p:spPr>
      </p:pic>
    </p:spTree>
    <p:extLst>
      <p:ext uri="{BB962C8B-B14F-4D97-AF65-F5344CB8AC3E}">
        <p14:creationId xmlns:p14="http://schemas.microsoft.com/office/powerpoint/2010/main" val="3885168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686ACC-3F57-B646-78FF-E4A085DBC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836"/>
            <a:ext cx="10515600" cy="1325563"/>
          </a:xfrm>
        </p:spPr>
        <p:txBody>
          <a:bodyPr/>
          <a:lstStyle/>
          <a:p>
            <a:pPr algn="ctr"/>
            <a:r>
              <a:rPr lang="pt-BR" dirty="0"/>
              <a:t>50ppb</a:t>
            </a:r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98843D0C-98DA-B51D-B957-581A102B38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1990" y="1139623"/>
            <a:ext cx="7628020" cy="5718377"/>
          </a:xfrm>
        </p:spPr>
      </p:pic>
    </p:spTree>
    <p:extLst>
      <p:ext uri="{BB962C8B-B14F-4D97-AF65-F5344CB8AC3E}">
        <p14:creationId xmlns:p14="http://schemas.microsoft.com/office/powerpoint/2010/main" val="47760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4833BB-1551-4635-E0B4-EF8B3F100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pt-BR" dirty="0"/>
              <a:t>100ppb</a:t>
            </a:r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BCC32735-9A9B-97E6-74B9-013441B2B5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47793" y="1084506"/>
            <a:ext cx="7696414" cy="5646885"/>
          </a:xfrm>
        </p:spPr>
      </p:pic>
    </p:spTree>
    <p:extLst>
      <p:ext uri="{BB962C8B-B14F-4D97-AF65-F5344CB8AC3E}">
        <p14:creationId xmlns:p14="http://schemas.microsoft.com/office/powerpoint/2010/main" val="814728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A8F17A-8AB3-6181-EB23-F298CCFA2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8255"/>
            <a:ext cx="10515600" cy="1325563"/>
          </a:xfrm>
        </p:spPr>
        <p:txBody>
          <a:bodyPr/>
          <a:lstStyle/>
          <a:p>
            <a:pPr algn="ctr"/>
            <a:r>
              <a:rPr lang="pt-BR" dirty="0"/>
              <a:t>Com correção de fundo – 50ppb</a:t>
            </a:r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16DD2F92-5C0B-DB76-7778-CED6F51EA0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75544" y="984739"/>
            <a:ext cx="7440910" cy="5430129"/>
          </a:xfrm>
        </p:spPr>
      </p:pic>
    </p:spTree>
    <p:extLst>
      <p:ext uri="{BB962C8B-B14F-4D97-AF65-F5344CB8AC3E}">
        <p14:creationId xmlns:p14="http://schemas.microsoft.com/office/powerpoint/2010/main" val="2728736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893D93-B9F0-1A73-BBD5-C6F356DB3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658" y="18255"/>
            <a:ext cx="10515600" cy="1325563"/>
          </a:xfrm>
        </p:spPr>
        <p:txBody>
          <a:bodyPr/>
          <a:lstStyle/>
          <a:p>
            <a:pPr algn="ctr"/>
            <a:r>
              <a:rPr lang="pt-BR" dirty="0"/>
              <a:t>Com correção de fundo – 100ppb</a:t>
            </a:r>
          </a:p>
        </p:txBody>
      </p:sp>
      <p:pic>
        <p:nvPicPr>
          <p:cNvPr id="7" name="Espaço Reservado para Conteúdo 6">
            <a:extLst>
              <a:ext uri="{FF2B5EF4-FFF2-40B4-BE49-F238E27FC236}">
                <a16:creationId xmlns:a16="http://schemas.microsoft.com/office/drawing/2014/main" id="{26DD06C8-B0B8-658D-8F3B-494EDBFC5A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0599" y="1083001"/>
            <a:ext cx="7870801" cy="5756744"/>
          </a:xfrm>
        </p:spPr>
      </p:pic>
    </p:spTree>
    <p:extLst>
      <p:ext uri="{BB962C8B-B14F-4D97-AF65-F5344CB8AC3E}">
        <p14:creationId xmlns:p14="http://schemas.microsoft.com/office/powerpoint/2010/main" val="32353890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22</Words>
  <Application>Microsoft Office PowerPoint</Application>
  <PresentationFormat>Widescreen</PresentationFormat>
  <Paragraphs>6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do Office</vt:lpstr>
      <vt:lpstr>Rh – Plataformas de Grafite 03/05/2022</vt:lpstr>
      <vt:lpstr>Branco</vt:lpstr>
      <vt:lpstr>50ppb</vt:lpstr>
      <vt:lpstr>100ppb</vt:lpstr>
      <vt:lpstr>Com correção de fundo – 50ppb</vt:lpstr>
      <vt:lpstr>Com correção de fundo – 100ppb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Rh – Plataformas de Grafite 03/05/2022</dc:title>
  <dc:creator>Flavio</dc:creator>
  <cp:lastModifiedBy>Flavio</cp:lastModifiedBy>
  <cp:revision>2</cp:revision>
  <dcterms:created xsi:type="dcterms:W3CDTF">2022-05-03T18:28:35Z</dcterms:created>
  <dcterms:modified xsi:type="dcterms:W3CDTF">2022-05-03T19:59:49Z</dcterms:modified>
</cp:coreProperties>
</file>