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4" r:id="rId6"/>
    <p:sldId id="260" r:id="rId7"/>
    <p:sldId id="261" r:id="rId8"/>
    <p:sldId id="262" r:id="rId9"/>
    <p:sldId id="265" r:id="rId10"/>
    <p:sldId id="266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7416BE-F4D9-F467-9F24-D499A2677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B1C353A-3937-A5A9-0960-1729BAC35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7F0A02C-934A-FA9A-E4B1-18B8916E4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912B069-90CC-F300-A9D6-1ED8ED8C3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041057D-3065-018B-0BC5-79CE95EAA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5110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C1DD1B-2BB3-7904-3B23-961518FF2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8E8107D-4015-D464-AFF9-15C69AD7F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102DE1-F756-B2F7-1704-E3815FE92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73D6EF5-58E6-33B7-F19B-4A374C6B6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7BDE11-C61E-40F5-5054-0C30F99AB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5366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CC5E136-9F7B-0518-AA3C-B0DC9CCA7E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FF5BE17-5246-A89E-DD9F-68217502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171F614-F199-2B9E-EEFA-F3D749591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31A803-5740-E7D3-D707-85A7E13AF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8474040-05E9-024A-DD79-2750EFB4E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8830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380213-1506-3A41-0BF7-725DEEA58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C121DC-4056-DCC0-D54C-2327B4CB6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0EDDD0-9331-6A76-40E3-B44CBF0DA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0D09CC-C297-930F-1C14-53B76D093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2825EE-7AC4-A8E9-AA90-DFAB91224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1598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D6DA70-AF21-D67D-20C7-A754D3CCC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3C7637A-C4B3-E314-75E2-D07D258D7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5579D2-A4B9-E7FE-F491-3F4BECD9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875960F-EB2A-55D0-E90C-D693B8A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76B1BF4-2427-F22F-4313-05ABBF4EE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2415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6ADAC6-E9D7-7F74-3C29-0CDC35374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319811-AC5D-C883-8086-2C2BCBF86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8B39AE9-78C8-1DBF-6FD2-BB6E7F069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B3CB452-7576-7CCE-D0E7-48CEA769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2DE110B-1A74-DE76-AF31-E7CA31DAE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75F6221-9111-E126-D99E-1B869ECA8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2152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7C0C15-5F59-515F-40C7-0AB46C80B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09083-8902-A93A-DF1D-2A9B812029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72B759B-BBA1-5E34-2B10-44BB69209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CB44FBA-FB3E-FC21-3826-E18F7DEB6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53EA651-189D-5EB7-F6BE-BB315A11EB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F7C870A-6CCC-AD9E-9540-143566BBB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206F6CB-C135-2EB4-2C12-0211254D0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60787F7-27CE-6F25-3A51-F2E254788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528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294A53-5772-C7CC-AAE2-72AF54DAE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29839E0-C8CF-AC32-C133-96DB3AC6F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474B85A-703C-09AA-19C1-8B757A449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5350581-91FB-5AFD-8B98-8572CD0C6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300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C0EBC79-3655-EECA-46D2-669CFAC19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6CA66F2-7E8C-11A9-F1FC-3FBBD3C7B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20FB66C-053E-B4B5-038F-8D3A84339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3803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9021F-7D04-109B-7B02-0F780E081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06AB265-4FB4-5486-7A24-4992CA687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DC116E-BC8D-8455-601E-A1D85BD2E4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4D9EBCD-3511-99B9-CFF2-E536B7BC6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BC45BF9-A20E-2948-695B-F67C79D1D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A82BBBB-8FB8-1D97-0450-31B17086D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997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041AC7-4638-AD18-AA43-701D62470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2BE4808-C937-9FB3-CEAA-767781A59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880ED7A-0831-3838-4B36-062143D827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720D927-DD68-A4E0-5DA2-67F789408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E0D3A80-2695-2014-84D0-C74B92D1B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1AC648-E3CA-C9DD-DC68-DECF6446A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952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333AFE5-28A1-C46C-A0E6-4F5A1D45F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68CD25-5FEA-E112-F145-A1ADDCAAA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BB8CAF-726B-55C7-9955-5902AFECA4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30CFB-74AC-4755-9FB5-A53AF3A59367}" type="datetimeFigureOut">
              <a:rPr lang="pt-BR" smtClean="0"/>
              <a:t>08/05/2022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EF34965-E35B-45AF-4061-C7AF56843F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52DDB4-1291-2202-BFFC-BC66FE9957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BEA72-97F9-4AE3-B03F-F75F370C3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421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73DCF7-05EB-7039-0A41-8D629F3923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Rh – Plataformas de PLA</a:t>
            </a:r>
            <a:br>
              <a:rPr lang="pt-BR" dirty="0"/>
            </a:br>
            <a:r>
              <a:rPr lang="pt-BR" dirty="0"/>
              <a:t>05/05/2022</a:t>
            </a:r>
          </a:p>
        </p:txBody>
      </p:sp>
    </p:spTree>
    <p:extLst>
      <p:ext uri="{BB962C8B-B14F-4D97-AF65-F5344CB8AC3E}">
        <p14:creationId xmlns:p14="http://schemas.microsoft.com/office/powerpoint/2010/main" val="372463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023707-07EF-2435-CFF0-07AECF6E7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524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Correção de fundo – 50ppb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2DC9CEE-75E1-F2E6-24A2-33456F273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877" y="934402"/>
            <a:ext cx="8340246" cy="592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60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078C5-AB9A-2CAE-3E32-0CF866A09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1420" y="0"/>
            <a:ext cx="4709160" cy="1325563"/>
          </a:xfrm>
        </p:spPr>
        <p:txBody>
          <a:bodyPr/>
          <a:lstStyle/>
          <a:p>
            <a:pPr algn="ctr"/>
            <a:r>
              <a:rPr lang="pt-BR" dirty="0"/>
              <a:t>Branco</a:t>
            </a:r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02F4E6B1-2CDC-23CE-4C0B-C47F84B2F2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0623" y="1142683"/>
            <a:ext cx="6970753" cy="5228065"/>
          </a:xfrm>
        </p:spPr>
      </p:pic>
    </p:spTree>
    <p:extLst>
      <p:ext uri="{BB962C8B-B14F-4D97-AF65-F5344CB8AC3E}">
        <p14:creationId xmlns:p14="http://schemas.microsoft.com/office/powerpoint/2010/main" val="179487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4BC43-3B50-8B56-CA22-1E44A4F69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4623" y="0"/>
            <a:ext cx="3581400" cy="1235075"/>
          </a:xfrm>
        </p:spPr>
        <p:txBody>
          <a:bodyPr/>
          <a:lstStyle/>
          <a:p>
            <a:pPr algn="ctr"/>
            <a:r>
              <a:rPr lang="pt-BR" dirty="0"/>
              <a:t>5ppb</a:t>
            </a:r>
          </a:p>
        </p:txBody>
      </p:sp>
      <p:pic>
        <p:nvPicPr>
          <p:cNvPr id="7" name="Espaço Reservado para Conteúdo 6">
            <a:extLst>
              <a:ext uri="{FF2B5EF4-FFF2-40B4-BE49-F238E27FC236}">
                <a16:creationId xmlns:a16="http://schemas.microsoft.com/office/drawing/2014/main" id="{093467E6-9646-51D0-6ECD-498B90CEA3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0238" y="1235075"/>
            <a:ext cx="7450169" cy="5409027"/>
          </a:xfrm>
        </p:spPr>
      </p:pic>
    </p:spTree>
    <p:extLst>
      <p:ext uri="{BB962C8B-B14F-4D97-AF65-F5344CB8AC3E}">
        <p14:creationId xmlns:p14="http://schemas.microsoft.com/office/powerpoint/2010/main" val="451126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4BC43-3B50-8B56-CA22-1E44A4F69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300" y="0"/>
            <a:ext cx="3581400" cy="1235075"/>
          </a:xfrm>
        </p:spPr>
        <p:txBody>
          <a:bodyPr/>
          <a:lstStyle/>
          <a:p>
            <a:pPr algn="ctr"/>
            <a:r>
              <a:rPr lang="pt-BR" dirty="0"/>
              <a:t>10ppb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4B63E81B-4FDC-FD2C-2BFA-3F3A8DA2FF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6888" y="1235075"/>
            <a:ext cx="7558224" cy="5528604"/>
          </a:xfrm>
        </p:spPr>
      </p:pic>
    </p:spTree>
    <p:extLst>
      <p:ext uri="{BB962C8B-B14F-4D97-AF65-F5344CB8AC3E}">
        <p14:creationId xmlns:p14="http://schemas.microsoft.com/office/powerpoint/2010/main" val="2963613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4BC43-3B50-8B56-CA22-1E44A4F69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300" y="39028"/>
            <a:ext cx="3581400" cy="1235075"/>
          </a:xfrm>
        </p:spPr>
        <p:txBody>
          <a:bodyPr/>
          <a:lstStyle/>
          <a:p>
            <a:pPr algn="ctr"/>
            <a:r>
              <a:rPr lang="pt-BR" dirty="0"/>
              <a:t>25ppb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C7D2DE7D-4914-5F54-0F31-E127C50935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5168" y="1119358"/>
            <a:ext cx="7601664" cy="5544869"/>
          </a:xfrm>
        </p:spPr>
      </p:pic>
    </p:spTree>
    <p:extLst>
      <p:ext uri="{BB962C8B-B14F-4D97-AF65-F5344CB8AC3E}">
        <p14:creationId xmlns:p14="http://schemas.microsoft.com/office/powerpoint/2010/main" val="2981558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6529039-AC5F-0560-B054-EF0682DFCDF3}"/>
              </a:ext>
            </a:extLst>
          </p:cNvPr>
          <p:cNvSpPr txBox="1">
            <a:spLocks/>
          </p:cNvSpPr>
          <p:nvPr/>
        </p:nvSpPr>
        <p:spPr>
          <a:xfrm>
            <a:off x="4305300" y="0"/>
            <a:ext cx="3581400" cy="123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dirty="0"/>
              <a:t>50ppb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DFFED8B-DC0A-593A-FD14-AAA2DBE52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483" y="1202567"/>
            <a:ext cx="7679034" cy="565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99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023707-07EF-2435-CFF0-07AECF6E7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524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Correção de fundo – 5ppb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7D1D574-5E0D-85DC-AE0B-B7129E56C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794" y="910590"/>
            <a:ext cx="8004409" cy="594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683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97D40-CEB9-BF40-4AC2-C1C5EC54A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Correção de fundo – 10ppb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BB8F21-B2E4-B5C6-8A0F-6E0E785D8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690" y="1167619"/>
            <a:ext cx="8126620" cy="580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989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023707-07EF-2435-CFF0-07AECF6E7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524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Correção de fundo – 25ppb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5344592-B519-FE01-C1B1-2024F2B1A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075" y="891246"/>
            <a:ext cx="8053849" cy="58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503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</TotalTime>
  <Words>32</Words>
  <Application>Microsoft Office PowerPoint</Application>
  <PresentationFormat>Widescreen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do Office</vt:lpstr>
      <vt:lpstr>Rh – Plataformas de PLA 05/05/2022</vt:lpstr>
      <vt:lpstr>Branco</vt:lpstr>
      <vt:lpstr>5ppb</vt:lpstr>
      <vt:lpstr>10ppb</vt:lpstr>
      <vt:lpstr>25ppb</vt:lpstr>
      <vt:lpstr>Apresentação do PowerPoint</vt:lpstr>
      <vt:lpstr>Correção de fundo – 5ppb</vt:lpstr>
      <vt:lpstr>Correção de fundo – 10ppb</vt:lpstr>
      <vt:lpstr>Correção de fundo – 25ppb</vt:lpstr>
      <vt:lpstr>Correção de fundo – 50ppb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 – Plataformas de PLA 05/05/2022</dc:title>
  <dc:creator>Flavio</dc:creator>
  <cp:lastModifiedBy>Flavio</cp:lastModifiedBy>
  <cp:revision>3</cp:revision>
  <dcterms:created xsi:type="dcterms:W3CDTF">2022-05-09T00:53:14Z</dcterms:created>
  <dcterms:modified xsi:type="dcterms:W3CDTF">2022-05-10T12:16:31Z</dcterms:modified>
</cp:coreProperties>
</file>