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3886" autoAdjust="0"/>
  </p:normalViewPr>
  <p:slideViewPr>
    <p:cSldViewPr snapToGrid="0">
      <p:cViewPr varScale="1">
        <p:scale>
          <a:sx n="68" d="100"/>
          <a:sy n="68" d="100"/>
        </p:scale>
        <p:origin x="8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8A20C5-0CB9-093C-4745-E46E8C7816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110CF2C-0FF0-CB78-A9A2-A49D484DE9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BF38B76-FD9C-00E1-878D-48B93FF30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F6C9-EA91-47D7-9865-5E23E6CFFB20}" type="datetimeFigureOut">
              <a:rPr lang="pt-BR" smtClean="0"/>
              <a:t>02/05/2022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9D251E4-5E3A-2D8E-437B-F259C9CA7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D293BB3-686F-10BC-F692-144C4B34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A348A-72AB-4F2A-8FF8-689A8AC3522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2672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A2EA4E-B420-27A9-10DB-13F204E7B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FCDDBB5-81FB-DB95-89A7-684E1E26A2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A39BB0A-46AF-9F1F-77F5-A371B3823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F6C9-EA91-47D7-9865-5E23E6CFFB20}" type="datetimeFigureOut">
              <a:rPr lang="pt-BR" smtClean="0"/>
              <a:t>02/05/2022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79C927B-D0AA-4799-1C21-6FAD6BE8A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88629E0-2335-FDC4-2857-FE688D8BC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A348A-72AB-4F2A-8FF8-689A8AC3522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1033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04218EB-24D0-05BD-8AD3-87A6B7B736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31E8360-E0FE-B9F0-644E-333CDF2B7F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A5CEA3B-BED5-8AA7-DD4C-50D40577D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F6C9-EA91-47D7-9865-5E23E6CFFB20}" type="datetimeFigureOut">
              <a:rPr lang="pt-BR" smtClean="0"/>
              <a:t>02/05/2022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EB25843-F613-9520-A953-9DA61522E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0C55AF5-103A-F5D5-0684-3FCD49AC5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A348A-72AB-4F2A-8FF8-689A8AC3522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4947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F652EE-F232-2D56-63F5-1F660580B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02C041D-6C2E-D200-8CC6-29BB22E37F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E2764DE-BFA9-0169-563A-E7CF69728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F6C9-EA91-47D7-9865-5E23E6CFFB20}" type="datetimeFigureOut">
              <a:rPr lang="pt-BR" smtClean="0"/>
              <a:t>02/05/2022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DB5DD44-41FA-0F13-3EE7-3693BCA6E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6F92B50-7AD5-DC86-0F74-7F56EEF24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A348A-72AB-4F2A-8FF8-689A8AC3522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5405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819E4A-25A0-3153-3E92-8CB4813AB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1981DC4-9275-6069-8634-D3C54ABAC5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35ABB24-7B90-7CA0-6FFF-A1F9F445B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F6C9-EA91-47D7-9865-5E23E6CFFB20}" type="datetimeFigureOut">
              <a:rPr lang="pt-BR" smtClean="0"/>
              <a:t>02/05/2022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837C268-2D8E-9AD9-F72F-BA9082E60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867975F-89B9-9957-E988-C1AA84CE0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A348A-72AB-4F2A-8FF8-689A8AC3522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4675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16A481-1F0C-3EF8-9CCE-9CE0945EF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4CC6CFC-50F2-ABC0-8DEC-10658EFD51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10F66BD-979E-69EC-C774-C2EE83EDBB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38FE49A-EF80-74E0-A500-845F77A5B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F6C9-EA91-47D7-9865-5E23E6CFFB20}" type="datetimeFigureOut">
              <a:rPr lang="pt-BR" smtClean="0"/>
              <a:t>02/05/2022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FC78FAE-9410-5773-3EA0-143828E2B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0B6D38A-01C0-0BF4-DAD1-9EC707E1E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A348A-72AB-4F2A-8FF8-689A8AC3522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3551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66A855-96E7-3B81-85F9-FDA3C6496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05EDABA-6895-EA9B-EAB0-09F542544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2165F33-F687-A6C6-25F7-7271CD8856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51C4998A-7641-4B59-A50C-773F5D53D4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54F01ADC-06C0-5AF4-7A4C-987B348800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C69C592-A2AD-E88A-228A-B2648BD11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F6C9-EA91-47D7-9865-5E23E6CFFB20}" type="datetimeFigureOut">
              <a:rPr lang="pt-BR" smtClean="0"/>
              <a:t>02/05/2022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AC25BF0-328F-02E8-758A-70C79DBE6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600AB66-7390-7F84-255F-E34C5C03B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A348A-72AB-4F2A-8FF8-689A8AC3522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8599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A8C988-7F62-8E14-7312-1883FDFF3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21ED5E5-1802-2FBE-D3C2-96E9526DA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F6C9-EA91-47D7-9865-5E23E6CFFB20}" type="datetimeFigureOut">
              <a:rPr lang="pt-BR" smtClean="0"/>
              <a:t>02/05/2022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54CC2BCB-5806-BAF1-C9ED-A90E1A2E2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F756ECA-0540-2207-AA13-890B44ECD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A348A-72AB-4F2A-8FF8-689A8AC3522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8205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5208730-AB7A-CC79-8D47-798486B8A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F6C9-EA91-47D7-9865-5E23E6CFFB20}" type="datetimeFigureOut">
              <a:rPr lang="pt-BR" smtClean="0"/>
              <a:t>02/05/2022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A835AF6-2C5D-A541-E7A6-B52E08C51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97D80BC-0105-27B1-7559-BA16168C5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A348A-72AB-4F2A-8FF8-689A8AC3522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3560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8B1D74-B307-48AF-2BA8-8462C5C40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201D9BD-CCE5-B71B-ABE3-B74DB30BF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A7E96E0-2F00-52BC-9B65-D10D0E99DD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D5C0085-00CF-81FA-83B7-D5FE44204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F6C9-EA91-47D7-9865-5E23E6CFFB20}" type="datetimeFigureOut">
              <a:rPr lang="pt-BR" smtClean="0"/>
              <a:t>02/05/2022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130C2B7-ECD5-DBF9-B8D1-7735A9515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EBA79C2-A0AB-B4B1-7B82-AF9587DA2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A348A-72AB-4F2A-8FF8-689A8AC3522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1543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496C0B-61B1-2A8D-DA14-96F01380E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3561999-62D8-94C9-213F-B1D6F14AC2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79D5568-7FF5-0E43-5171-5CEA3E6AC1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522868B-DB59-D289-BF06-356864834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F6C9-EA91-47D7-9865-5E23E6CFFB20}" type="datetimeFigureOut">
              <a:rPr lang="pt-BR" smtClean="0"/>
              <a:t>02/05/2022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5D2610A-E225-A07C-C36D-500ACDF8D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62B95C4-5FBC-6011-A153-64B1135BE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A348A-72AB-4F2A-8FF8-689A8AC3522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8129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4AAF444-BDFE-E201-A144-03A2486AF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8322A6C-2CD9-4C5F-716A-C5EAB7FD2B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E7D1ED5-AF14-D5B1-960D-04D33C4F16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53F6C9-EA91-47D7-9865-5E23E6CFFB20}" type="datetimeFigureOut">
              <a:rPr lang="pt-BR" smtClean="0"/>
              <a:t>02/05/2022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5540E27-1504-F1F5-329A-63D9A01EB1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B1155EF-93EA-9C71-C1A6-39C72406ED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A348A-72AB-4F2A-8FF8-689A8AC3522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3082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73DCF7-05EB-7039-0A41-8D629F3923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Rh – Plataformas de Grafite</a:t>
            </a:r>
            <a:br>
              <a:rPr lang="pt-BR" dirty="0"/>
            </a:br>
            <a:r>
              <a:rPr lang="pt-BR" dirty="0"/>
              <a:t>02/05/2022</a:t>
            </a:r>
          </a:p>
        </p:txBody>
      </p:sp>
    </p:spTree>
    <p:extLst>
      <p:ext uri="{BB962C8B-B14F-4D97-AF65-F5344CB8AC3E}">
        <p14:creationId xmlns:p14="http://schemas.microsoft.com/office/powerpoint/2010/main" val="3724634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B078C5-AB9A-2CAE-3E32-0CF866A09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1420" y="0"/>
            <a:ext cx="4709160" cy="1325563"/>
          </a:xfrm>
        </p:spPr>
        <p:txBody>
          <a:bodyPr/>
          <a:lstStyle/>
          <a:p>
            <a:pPr algn="ctr"/>
            <a:r>
              <a:rPr lang="pt-BR" dirty="0"/>
              <a:t>Branco</a:t>
            </a:r>
          </a:p>
        </p:txBody>
      </p:sp>
      <p:pic>
        <p:nvPicPr>
          <p:cNvPr id="8" name="Espaço Reservado para Conteúdo 7">
            <a:extLst>
              <a:ext uri="{FF2B5EF4-FFF2-40B4-BE49-F238E27FC236}">
                <a16:creationId xmlns:a16="http://schemas.microsoft.com/office/drawing/2014/main" id="{97A5CE18-89C1-6B7A-F651-BF3E48E74F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902"/>
          <a:stretch/>
        </p:blipFill>
        <p:spPr>
          <a:xfrm>
            <a:off x="2342203" y="1112520"/>
            <a:ext cx="7507594" cy="5487035"/>
          </a:xfrm>
        </p:spPr>
      </p:pic>
    </p:spTree>
    <p:extLst>
      <p:ext uri="{BB962C8B-B14F-4D97-AF65-F5344CB8AC3E}">
        <p14:creationId xmlns:p14="http://schemas.microsoft.com/office/powerpoint/2010/main" val="1794878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64BC43-3B50-8B56-CA22-1E44A4F69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5300" y="588311"/>
            <a:ext cx="3581400" cy="1235075"/>
          </a:xfrm>
        </p:spPr>
        <p:txBody>
          <a:bodyPr/>
          <a:lstStyle/>
          <a:p>
            <a:pPr algn="ctr"/>
            <a:r>
              <a:rPr lang="pt-BR" dirty="0"/>
              <a:t>50ppb</a:t>
            </a:r>
          </a:p>
        </p:txBody>
      </p:sp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177941A1-6329-8156-37C1-25818DEFC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51759" y="1508760"/>
            <a:ext cx="7318959" cy="5349240"/>
          </a:xfrm>
        </p:spPr>
      </p:pic>
    </p:spTree>
    <p:extLst>
      <p:ext uri="{BB962C8B-B14F-4D97-AF65-F5344CB8AC3E}">
        <p14:creationId xmlns:p14="http://schemas.microsoft.com/office/powerpoint/2010/main" val="451126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6529039-AC5F-0560-B054-EF0682DFCDF3}"/>
              </a:ext>
            </a:extLst>
          </p:cNvPr>
          <p:cNvSpPr txBox="1">
            <a:spLocks/>
          </p:cNvSpPr>
          <p:nvPr/>
        </p:nvSpPr>
        <p:spPr>
          <a:xfrm>
            <a:off x="4305300" y="203167"/>
            <a:ext cx="3581400" cy="1235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dirty="0"/>
              <a:t>100ppb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482C9011-061E-1A72-7F7E-3B4DFAF6A7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957" y="1347437"/>
            <a:ext cx="7222086" cy="526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099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023707-07EF-2435-CFF0-07AECF6E7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5240"/>
            <a:ext cx="10515600" cy="1325563"/>
          </a:xfrm>
        </p:spPr>
        <p:txBody>
          <a:bodyPr/>
          <a:lstStyle/>
          <a:p>
            <a:pPr algn="ctr"/>
            <a:r>
              <a:rPr lang="pt-BR" dirty="0"/>
              <a:t>Correção de fundo – 50ppb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BEC3F995-9A4F-BB88-9A37-08ADBF3EE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6563" y="1082041"/>
            <a:ext cx="7812777" cy="576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683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97D40-CEB9-BF40-4AC2-C1C5EC54A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pt-BR" dirty="0"/>
              <a:t>Correção de fundo – 100ppb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43A38C49-099F-5ED0-F178-003EB8DCB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662" y="1040813"/>
            <a:ext cx="7561898" cy="5460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98947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1146</TotalTime>
  <Words>20</Words>
  <Application>Microsoft Office PowerPoint</Application>
  <PresentationFormat>Widescreen</PresentationFormat>
  <Paragraphs>6</Paragraphs>
  <Slides>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do Office</vt:lpstr>
      <vt:lpstr>Rh – Plataformas de Grafite 02/05/2022</vt:lpstr>
      <vt:lpstr>Branco</vt:lpstr>
      <vt:lpstr>50ppb</vt:lpstr>
      <vt:lpstr>Apresentação do PowerPoint</vt:lpstr>
      <vt:lpstr>Correção de fundo – 50ppb</vt:lpstr>
      <vt:lpstr>Correção de fundo – 100ppb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Rh – Plataformas de Grafite</dc:title>
  <dc:creator>Flavio</dc:creator>
  <cp:lastModifiedBy>Flavio</cp:lastModifiedBy>
  <cp:revision>2</cp:revision>
  <dcterms:created xsi:type="dcterms:W3CDTF">2022-05-02T16:24:44Z</dcterms:created>
  <dcterms:modified xsi:type="dcterms:W3CDTF">2022-05-03T11:31:10Z</dcterms:modified>
</cp:coreProperties>
</file>