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>
        <p:scale>
          <a:sx n="57" d="100"/>
          <a:sy n="57" d="100"/>
        </p:scale>
        <p:origin x="126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CF4B40-5B20-1456-B160-A08B9D2402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599E3E4-2F47-350E-BC92-716000131A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2DB9E85-4138-88AF-BEC2-D49CD9250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05DE28B-8B28-74B9-C175-1172582B1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F22C4B-EA39-51C2-4BA5-77280E6A4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9713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85E5AA-1183-7DEC-FC36-24BB6A27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580290-CD58-82F1-65F9-5A5704D21B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A66124-9B51-BC3F-FB23-7E50395D2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C55412-2BBA-D35E-4EE8-02FB08001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39F25F-465E-49E3-CE6C-CC749122C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06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72351B2-6A60-3FD4-E7E4-425C397DB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18DAA2F-0154-C388-70D2-4BC6B5D41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029BE62-0703-87EC-2241-94DD2790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165AFC-F382-72DA-53B0-E6C838F6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821B7E1-D4D9-EF16-9A4D-D797209DB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978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A3E605-552A-E883-C266-2C865CAC4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66C3BC-E7A9-AF58-C030-BD6F360753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95B8A3-1D5D-EC4F-7FEC-B1EF8DE89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E47D3E1-1A83-D7A2-001D-F2CCBC4E0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9777BFF-EBE3-4547-1EF7-183A4B5B5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270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63BB3D-18EA-5CFA-9133-F94662CF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9969A5-F73F-2357-38D7-14FC0C0384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A98E05-9473-F357-ED1D-E26A8743E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AD3A8D-3733-A61C-D363-512614279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F5964A-A3E1-A8C2-AA57-7F30FFAE8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044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40787B-1C1F-B704-720A-FB813B27A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226217D-31ED-4A12-6E1A-FA94B43088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2DC27A0-9ED0-9597-2B7F-3FF18097FD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706162B-CB68-B21A-12F4-2D7B1DF4F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09C44DF-2317-BC26-343F-C311C431F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14599B6-8BAE-BC5C-774D-EB9A132AF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979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814F03-3A2D-5085-33F8-6D399D26C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F640AC8-A252-0DFB-606B-79ED1375B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C7C406D-3E1C-D8B6-17BE-D27B9A65C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99623F3-A619-0C70-4D6D-4296D51242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AB2652E-AC1F-0C8E-EDA0-FA8B5FAA0A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3D4F276-5EC1-A54D-A106-7DD763AC5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CF3ECEA-CCCF-2E87-066D-AE15E8853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E331887-FDCD-1DF1-F53F-106B71E65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707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9E834-B9C3-602F-133D-E10D05F89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D38A9B3-22A0-F44B-619C-A171B5E0B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7BDFA68-66C7-0E3A-CD1B-9543ABF62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3DE37D5-3599-BE1B-83EA-68387F98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993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BD3F4F3-9045-BE80-79F5-08BA8EEFD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65D4226-0CF5-6D8A-155C-220BCD172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C7473C9-B493-2E72-B56D-A0DFB9F96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476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8DAB3-2107-7555-9728-654C3AEC6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11CA21-B4C5-F08A-8F09-55F376CC75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C1AF29A-0EC8-FFD8-60C0-6D21A97ED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25D6C8-1999-B105-A189-564D1C82C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1FF5BCA-3FCD-8D73-8E98-641E2F9D3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9DB6B9-8A59-2A65-0717-1C5ADFCB1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8965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F0A53A-DD48-B51F-13D9-F0E44C290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97586E5-E98A-BAD3-8D6E-C3743B090D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4B46BA8-D9B0-8D31-DF9F-DBDB570AD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BAE4740-8DC8-2775-8CE9-B2181F6A8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E285C39-371A-DA81-E2FF-FBB02F4C5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C679712-B420-E844-1110-C6598292F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25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8F9EBDE-5C3B-ADA6-439E-4BEBF9FEF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A3822D-A4A3-FB98-759C-720B95D54E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1CD6BA3-0FD8-5C0A-C446-42B2F8C0FE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65C2B0-C53A-4432-AAE3-E8817EC1315B}" type="datetimeFigureOut">
              <a:rPr lang="pt-BR" smtClean="0"/>
              <a:t>09/04/2025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FBB3A6-A94B-83A2-EDAF-69BDA3F8D6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76063AB-2426-243A-39F9-3B215F26A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8BF523-1F28-44BC-AC84-0B9AC0DE3D0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556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10D7FD09-01FD-E814-0CAF-380267B2B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306450"/>
              </p:ext>
            </p:extLst>
          </p:nvPr>
        </p:nvGraphicFramePr>
        <p:xfrm>
          <a:off x="2688241" y="312668"/>
          <a:ext cx="5983626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4542">
                  <a:extLst>
                    <a:ext uri="{9D8B030D-6E8A-4147-A177-3AD203B41FA5}">
                      <a16:colId xmlns:a16="http://schemas.microsoft.com/office/drawing/2014/main" val="3772739270"/>
                    </a:ext>
                  </a:extLst>
                </a:gridCol>
                <a:gridCol w="1994542">
                  <a:extLst>
                    <a:ext uri="{9D8B030D-6E8A-4147-A177-3AD203B41FA5}">
                      <a16:colId xmlns:a16="http://schemas.microsoft.com/office/drawing/2014/main" val="942906895"/>
                    </a:ext>
                  </a:extLst>
                </a:gridCol>
                <a:gridCol w="1994542">
                  <a:extLst>
                    <a:ext uri="{9D8B030D-6E8A-4147-A177-3AD203B41FA5}">
                      <a16:colId xmlns:a16="http://schemas.microsoft.com/office/drawing/2014/main" val="2559091320"/>
                    </a:ext>
                  </a:extLst>
                </a:gridCol>
              </a:tblGrid>
              <a:tr h="25166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AMOSTRA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425001"/>
                  </a:ext>
                </a:extLst>
              </a:tr>
              <a:tr h="25166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5,7X10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4,2X10</a:t>
                      </a:r>
                      <a:r>
                        <a:rPr lang="pt-BR" sz="1400" baseline="30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l-GR" sz="14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r>
                        <a:rPr lang="pt-BR" sz="14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??</a:t>
                      </a:r>
                      <a:endParaRPr lang="pt-BR" sz="1400" baseline="30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812314"/>
                  </a:ext>
                </a:extLst>
              </a:tr>
              <a:tr h="25166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9661808"/>
                  </a:ext>
                </a:extLst>
              </a:tr>
              <a:tr h="25166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919854"/>
                  </a:ext>
                </a:extLst>
              </a:tr>
              <a:tr h="251668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2,7X10</a:t>
                      </a:r>
                      <a:r>
                        <a:rPr lang="pt-BR" sz="1400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el-GR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pt-BR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4111226"/>
                  </a:ext>
                </a:extLst>
              </a:tr>
            </a:tbl>
          </a:graphicData>
        </a:graphic>
      </p:graphicFrame>
      <p:graphicFrame>
        <p:nvGraphicFramePr>
          <p:cNvPr id="7" name="Objeto 6">
            <a:extLst>
              <a:ext uri="{FF2B5EF4-FFF2-40B4-BE49-F238E27FC236}">
                <a16:creationId xmlns:a16="http://schemas.microsoft.com/office/drawing/2014/main" id="{1BB74518-40D0-9D37-87F1-F1D811EB9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060698"/>
              </p:ext>
            </p:extLst>
          </p:nvPr>
        </p:nvGraphicFramePr>
        <p:xfrm>
          <a:off x="-249382" y="1620476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5FB0D8B8-BA07-141C-18BE-54EE8E1B76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249382" y="1620476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5FE8E952-1F40-1C2D-F6D9-29B0D13FBD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591693"/>
              </p:ext>
            </p:extLst>
          </p:nvPr>
        </p:nvGraphicFramePr>
        <p:xfrm>
          <a:off x="5843999" y="1728572"/>
          <a:ext cx="7078663" cy="541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37" imgH="7502439" progId="Origin95.Graph">
                  <p:embed/>
                </p:oleObj>
              </mc:Choice>
              <mc:Fallback>
                <p:oleObj name="Graph" r:id="rId4" imgW="9802237" imgH="7502439" progId="Origin95.Graph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5FB0D8B8-BA07-141C-18BE-54EE8E1B76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3999" y="1728572"/>
                        <a:ext cx="7078663" cy="541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041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8D9DE5C6-AF86-5C9E-F9EA-956933BA6C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554922"/>
              </p:ext>
            </p:extLst>
          </p:nvPr>
        </p:nvGraphicFramePr>
        <p:xfrm>
          <a:off x="1556258" y="0"/>
          <a:ext cx="8776154" cy="6717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37" imgH="7502439" progId="Origin95.Graph">
                  <p:embed/>
                </p:oleObj>
              </mc:Choice>
              <mc:Fallback>
                <p:oleObj name="Graph" r:id="rId2" imgW="9802237" imgH="7502439" progId="Origin95.Graph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5FB0D8B8-BA07-141C-18BE-54EE8E1B76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56258" y="0"/>
                        <a:ext cx="8776154" cy="6717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96763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23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Times New Roman</vt:lpstr>
      <vt:lpstr>Tema do Office</vt:lpstr>
      <vt:lpstr>Origin Project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Jose Diego Fernandes</dc:creator>
  <cp:lastModifiedBy>Jose Diego Fernandes</cp:lastModifiedBy>
  <cp:revision>1</cp:revision>
  <dcterms:created xsi:type="dcterms:W3CDTF">2025-04-09T13:48:24Z</dcterms:created>
  <dcterms:modified xsi:type="dcterms:W3CDTF">2025-04-09T18:57:33Z</dcterms:modified>
</cp:coreProperties>
</file>