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9" r:id="rId4"/>
    <p:sldId id="278" r:id="rId5"/>
    <p:sldId id="264" r:id="rId6"/>
    <p:sldId id="265" r:id="rId7"/>
    <p:sldId id="258" r:id="rId8"/>
    <p:sldId id="262" r:id="rId9"/>
    <p:sldId id="263" r:id="rId10"/>
    <p:sldId id="260" r:id="rId11"/>
    <p:sldId id="261" r:id="rId12"/>
    <p:sldId id="281" r:id="rId13"/>
    <p:sldId id="282" r:id="rId14"/>
    <p:sldId id="283" r:id="rId15"/>
    <p:sldId id="280" r:id="rId16"/>
    <p:sldId id="284" r:id="rId17"/>
    <p:sldId id="285" r:id="rId18"/>
    <p:sldId id="277" r:id="rId19"/>
    <p:sldId id="268" r:id="rId20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64" d="100"/>
          <a:sy n="64" d="100"/>
        </p:scale>
        <p:origin x="97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F322E6-CC4A-420D-8834-1026C287E362}" type="datetimeFigureOut">
              <a:rPr lang="pt-BR" smtClean="0"/>
              <a:t>22/08/2025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C10397-A0EA-4B0A-AA56-80DE426A266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982559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7" name="Google Shape;477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A85723E-7541-03DE-FFC2-600E6429F2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8B88A25-BD72-DA32-216E-426F6742B5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0C2009D-3166-11F5-0CC6-77CF27CD1F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58ED3-61D5-46C2-8D27-AC2D81529DDA}" type="datetimeFigureOut">
              <a:rPr lang="pt-BR" smtClean="0"/>
              <a:t>22/08/2025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BE23E6D-A12A-8EE9-F139-EB56FD00E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AC88F0D-931D-F5FC-BDC4-128BCC2A56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18C34-7E8C-4F42-B3AF-26733B57EB4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528531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FDED2AA-D763-50C3-0AA2-AE1F1379C6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43E1FD91-C51D-A794-C78C-4739CAE58F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0B08686-651C-F4E5-E71B-8DADCB646A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58ED3-61D5-46C2-8D27-AC2D81529DDA}" type="datetimeFigureOut">
              <a:rPr lang="pt-BR" smtClean="0"/>
              <a:t>22/08/2025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93DB286-880E-E2CD-F066-00779F7888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666E74B-15CD-7912-8DDA-98E250379F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18C34-7E8C-4F42-B3AF-26733B57EB4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421222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0D050F68-5B87-BCAB-9508-E3589CA24B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E6FF83BD-D96F-B3AE-F487-3B10E95801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8B34BC2-5DDF-4576-3EDA-71AA555B88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58ED3-61D5-46C2-8D27-AC2D81529DDA}" type="datetimeFigureOut">
              <a:rPr lang="pt-BR" smtClean="0"/>
              <a:t>22/08/2025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D0F9AEC-0FC7-46A0-5FFF-FC74955F77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0B8F1A2-640B-48CD-CD66-0BA490419C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18C34-7E8C-4F42-B3AF-26733B57EB4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71096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6CEFB4-6FB4-A556-34DF-A3C1834D2C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5CAB92C-7C49-189A-4F30-EC5DDC42B2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F0F2B62-3DA4-4A9D-3154-27F8F64901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58ED3-61D5-46C2-8D27-AC2D81529DDA}" type="datetimeFigureOut">
              <a:rPr lang="pt-BR" smtClean="0"/>
              <a:t>22/08/2025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34375CA-A189-F3ED-F2BD-6A0DB42F9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40E3ECE-A9BE-9315-D828-172F435B1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18C34-7E8C-4F42-B3AF-26733B57EB4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17974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7E3000B-E013-6A6C-4798-CF98965153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6F88F8D6-834A-A88A-D657-B570A7C0F1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D5244B9-CDF6-433E-A28C-1BBB890A0D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58ED3-61D5-46C2-8D27-AC2D81529DDA}" type="datetimeFigureOut">
              <a:rPr lang="pt-BR" smtClean="0"/>
              <a:t>22/08/2025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078B119-76D5-80E4-1F6F-F693A7688C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ACAAEF5-27E9-355D-7749-612E1EEFCC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18C34-7E8C-4F42-B3AF-26733B57EB4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736549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E601574-D911-5790-047A-0B1BA14DDB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0F764E0-3180-252D-1318-34D6CAD391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AF1026EF-3986-D98C-2F29-95A826D9DD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127125D-A7FC-901F-E3EC-109D80F0B2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58ED3-61D5-46C2-8D27-AC2D81529DDA}" type="datetimeFigureOut">
              <a:rPr lang="pt-BR" smtClean="0"/>
              <a:t>22/08/2025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E19A4A4D-E292-4FC5-11DB-2A5E44798A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539341AF-DB1A-4013-79D3-CE694AF2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18C34-7E8C-4F42-B3AF-26733B57EB4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490687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2DD551C-477C-049F-B1D6-2B57A8F1E6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23B492E1-D4AA-D5C8-CAC7-93BF301848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1E344BC9-EDEC-1EA6-6C85-273B8F6BB1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4BD31029-36CA-6A09-8093-84353A4FFB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062EEF44-0270-4497-96EB-BC44A1532EE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59A6F7EF-2EED-2259-E3A6-FC20577EB9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58ED3-61D5-46C2-8D27-AC2D81529DDA}" type="datetimeFigureOut">
              <a:rPr lang="pt-BR" smtClean="0"/>
              <a:t>22/08/2025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0EFF0225-EDF4-FAFA-5843-86952DF9A4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79D3AE12-E758-8198-6C69-505109CE87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18C34-7E8C-4F42-B3AF-26733B57EB4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05742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D043869-96F0-46EB-4CD5-9608E72256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7B4A97EC-2AB4-35A5-B1A5-F8DC022A99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58ED3-61D5-46C2-8D27-AC2D81529DDA}" type="datetimeFigureOut">
              <a:rPr lang="pt-BR" smtClean="0"/>
              <a:t>22/08/2025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4E746CF2-5750-B49F-5191-29EC608F1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C0224136-37BD-69DD-E90D-32284FD9B0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18C34-7E8C-4F42-B3AF-26733B57EB4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24387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F3309E57-75CB-AC57-F38D-1788CE5AE7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58ED3-61D5-46C2-8D27-AC2D81529DDA}" type="datetimeFigureOut">
              <a:rPr lang="pt-BR" smtClean="0"/>
              <a:t>22/08/2025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7EFBFAB4-FCD5-344F-D837-B49E795939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ECB0A108-F222-CD73-F0C1-A110BEE7E8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18C34-7E8C-4F42-B3AF-26733B57EB4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928870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130AF3-FEFB-68BB-DDCF-B0CE22E176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B523E8E-9CE8-1201-C01C-FF66547DA8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E1546E5-1866-32EE-692A-9D96C290F6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C0042AF-086E-0D8F-ECDC-6A2E569E1E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58ED3-61D5-46C2-8D27-AC2D81529DDA}" type="datetimeFigureOut">
              <a:rPr lang="pt-BR" smtClean="0"/>
              <a:t>22/08/2025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A0506E1B-DCFA-BA9D-C64B-757ED9AE51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1600F23-3F2B-A533-D2B7-0B033B7C62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18C34-7E8C-4F42-B3AF-26733B57EB4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735757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6FB676-D70F-6BCE-6B65-E187D2D67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7D394EEF-6B93-ED65-5467-B356CDE75A9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EAFCB08D-9A36-418F-49A5-5C849A9779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32FDDA44-1D14-F5B4-E019-7421A1D9F0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58ED3-61D5-46C2-8D27-AC2D81529DDA}" type="datetimeFigureOut">
              <a:rPr lang="pt-BR" smtClean="0"/>
              <a:t>22/08/2025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77AD845-3803-9A60-A585-71286EF519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DCE48A60-A77D-0481-84F7-47992D7D3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18C34-7E8C-4F42-B3AF-26733B57EB4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44572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526362A1-63F8-553F-AD27-9D9B1604BC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23B1DAD7-9ADF-BF1B-5638-85BCDBCF1B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EF11944-A012-1B6D-65BB-45886E412A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0858ED3-61D5-46C2-8D27-AC2D81529DDA}" type="datetimeFigureOut">
              <a:rPr lang="pt-BR" smtClean="0"/>
              <a:t>22/08/2025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BC8145D-3155-B083-0B8B-3D5DD43409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3CA2F45-C6BB-2073-CB2B-C76973301B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B818C34-7E8C-4F42-B3AF-26733B57EB4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517555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2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oleObject" Target="../embeddings/oleObject18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emf"/><Relationship Id="rId4" Type="http://schemas.openxmlformats.org/officeDocument/2006/relationships/oleObject" Target="../embeddings/oleObject19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3" Type="http://schemas.openxmlformats.org/officeDocument/2006/relationships/image" Target="../media/image20.emf"/><Relationship Id="rId7" Type="http://schemas.openxmlformats.org/officeDocument/2006/relationships/image" Target="../media/image22.emf"/><Relationship Id="rId2" Type="http://schemas.openxmlformats.org/officeDocument/2006/relationships/oleObject" Target="../embeddings/oleObject20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2.bin"/><Relationship Id="rId5" Type="http://schemas.openxmlformats.org/officeDocument/2006/relationships/image" Target="../media/image21.emf"/><Relationship Id="rId4" Type="http://schemas.openxmlformats.org/officeDocument/2006/relationships/oleObject" Target="../embeddings/oleObject21.bin"/><Relationship Id="rId9" Type="http://schemas.openxmlformats.org/officeDocument/2006/relationships/image" Target="../media/image23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oleObject" Target="../embeddings/oleObject24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emf"/><Relationship Id="rId4" Type="http://schemas.openxmlformats.org/officeDocument/2006/relationships/oleObject" Target="../embeddings/oleObject25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oleObject" Target="../embeddings/oleObject26.bin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oleObject" Target="../embeddings/oleObject27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emf"/><Relationship Id="rId4" Type="http://schemas.openxmlformats.org/officeDocument/2006/relationships/oleObject" Target="../embeddings/oleObject15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.bin"/><Relationship Id="rId3" Type="http://schemas.openxmlformats.org/officeDocument/2006/relationships/image" Target="../media/image28.emf"/><Relationship Id="rId7" Type="http://schemas.openxmlformats.org/officeDocument/2006/relationships/image" Target="../media/image30.emf"/><Relationship Id="rId2" Type="http://schemas.openxmlformats.org/officeDocument/2006/relationships/oleObject" Target="../embeddings/oleObject28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0.bin"/><Relationship Id="rId11" Type="http://schemas.openxmlformats.org/officeDocument/2006/relationships/image" Target="../media/image32.emf"/><Relationship Id="rId5" Type="http://schemas.openxmlformats.org/officeDocument/2006/relationships/image" Target="../media/image29.emf"/><Relationship Id="rId10" Type="http://schemas.openxmlformats.org/officeDocument/2006/relationships/oleObject" Target="../embeddings/oleObject32.bin"/><Relationship Id="rId4" Type="http://schemas.openxmlformats.org/officeDocument/2006/relationships/oleObject" Target="../embeddings/oleObject29.bin"/><Relationship Id="rId9" Type="http://schemas.openxmlformats.org/officeDocument/2006/relationships/image" Target="../media/image31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6.bin"/><Relationship Id="rId13" Type="http://schemas.openxmlformats.org/officeDocument/2006/relationships/image" Target="../media/image38.emf"/><Relationship Id="rId3" Type="http://schemas.openxmlformats.org/officeDocument/2006/relationships/image" Target="../media/image33.emf"/><Relationship Id="rId7" Type="http://schemas.openxmlformats.org/officeDocument/2006/relationships/image" Target="../media/image35.emf"/><Relationship Id="rId12" Type="http://schemas.openxmlformats.org/officeDocument/2006/relationships/oleObject" Target="../embeddings/oleObject38.bin"/><Relationship Id="rId2" Type="http://schemas.openxmlformats.org/officeDocument/2006/relationships/oleObject" Target="../embeddings/oleObject33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5.bin"/><Relationship Id="rId11" Type="http://schemas.openxmlformats.org/officeDocument/2006/relationships/image" Target="../media/image37.emf"/><Relationship Id="rId5" Type="http://schemas.openxmlformats.org/officeDocument/2006/relationships/image" Target="../media/image34.emf"/><Relationship Id="rId10" Type="http://schemas.openxmlformats.org/officeDocument/2006/relationships/oleObject" Target="../embeddings/oleObject37.bin"/><Relationship Id="rId4" Type="http://schemas.openxmlformats.org/officeDocument/2006/relationships/oleObject" Target="../embeddings/oleObject34.bin"/><Relationship Id="rId9" Type="http://schemas.openxmlformats.org/officeDocument/2006/relationships/image" Target="../media/image36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oleObject" Target="../embeddings/oleObject39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emf"/><Relationship Id="rId4" Type="http://schemas.openxmlformats.org/officeDocument/2006/relationships/oleObject" Target="../embeddings/oleObject38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oleObject" Target="../embeddings/oleObject40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emf"/><Relationship Id="rId4" Type="http://schemas.openxmlformats.org/officeDocument/2006/relationships/oleObject" Target="../embeddings/oleObject41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oleObject" Target="../embeddings/oleObject42.bin"/><Relationship Id="rId7" Type="http://schemas.openxmlformats.org/officeDocument/2006/relationships/oleObject" Target="../embeddings/oleObject44.bin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oleObject" Target="../embeddings/oleObject43.bin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emf"/><Relationship Id="rId4" Type="http://schemas.openxmlformats.org/officeDocument/2006/relationships/oleObject" Target="../embeddings/oleObject4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6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oleObject" Target="../embeddings/oleObject7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emf"/><Relationship Id="rId4" Type="http://schemas.openxmlformats.org/officeDocument/2006/relationships/oleObject" Target="../embeddings/oleObject8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oleObject" Target="../embeddings/oleObject9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emf"/><Relationship Id="rId4" Type="http://schemas.openxmlformats.org/officeDocument/2006/relationships/oleObject" Target="../embeddings/oleObject10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oleObject" Target="../embeddings/oleObject11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emf"/><Relationship Id="rId4" Type="http://schemas.openxmlformats.org/officeDocument/2006/relationships/oleObject" Target="../embeddings/oleObject12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oleObject" Target="../embeddings/oleObject13.bin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7" Type="http://schemas.openxmlformats.org/officeDocument/2006/relationships/image" Target="../media/image16.emf"/><Relationship Id="rId2" Type="http://schemas.openxmlformats.org/officeDocument/2006/relationships/oleObject" Target="../embeddings/oleObject14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6.bin"/><Relationship Id="rId5" Type="http://schemas.openxmlformats.org/officeDocument/2006/relationships/image" Target="../media/image15.emf"/><Relationship Id="rId4" Type="http://schemas.openxmlformats.org/officeDocument/2006/relationships/oleObject" Target="../embeddings/oleObject15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oleObject" Target="../embeddings/oleObject17.bin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>
            <a:extLst>
              <a:ext uri="{FF2B5EF4-FFF2-40B4-BE49-F238E27FC236}">
                <a16:creationId xmlns:a16="http://schemas.microsoft.com/office/drawing/2014/main" id="{CAB470F9-AFBF-08EB-9655-6215264A6F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4453472"/>
              </p:ext>
            </p:extLst>
          </p:nvPr>
        </p:nvGraphicFramePr>
        <p:xfrm>
          <a:off x="5532895" y="0"/>
          <a:ext cx="7078663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9802237" imgH="7502439" progId="Origin95.Graph">
                  <p:embed/>
                </p:oleObj>
              </mc:Choice>
              <mc:Fallback>
                <p:oleObj name="Graph" r:id="rId2" imgW="9802237" imgH="7502439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532895" y="0"/>
                        <a:ext cx="7078663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to 4">
            <a:extLst>
              <a:ext uri="{FF2B5EF4-FFF2-40B4-BE49-F238E27FC236}">
                <a16:creationId xmlns:a16="http://schemas.microsoft.com/office/drawing/2014/main" id="{D1D84538-BB8B-0CBC-3E8C-ADB2367219F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3547065"/>
              </p:ext>
            </p:extLst>
          </p:nvPr>
        </p:nvGraphicFramePr>
        <p:xfrm>
          <a:off x="-316235" y="-1"/>
          <a:ext cx="7078663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4" imgW="9802237" imgH="7502439" progId="Origin95.Graph">
                  <p:embed/>
                </p:oleObj>
              </mc:Choice>
              <mc:Fallback>
                <p:oleObj name="Graph" r:id="rId4" imgW="9802237" imgH="7502439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-316235" y="-1"/>
                        <a:ext cx="7078663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CaixaDeTexto 5">
            <a:extLst>
              <a:ext uri="{FF2B5EF4-FFF2-40B4-BE49-F238E27FC236}">
                <a16:creationId xmlns:a16="http://schemas.microsoft.com/office/drawing/2014/main" id="{2B0D4671-AAAE-F96D-C83D-6138AB247077}"/>
              </a:ext>
            </a:extLst>
          </p:cNvPr>
          <p:cNvSpPr txBox="1"/>
          <p:nvPr/>
        </p:nvSpPr>
        <p:spPr>
          <a:xfrm>
            <a:off x="3857693" y="239843"/>
            <a:ext cx="1675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Without</a:t>
            </a: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honey</a:t>
            </a: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7B0DDF0F-81C0-2E54-F3FD-F81D28AD4505}"/>
              </a:ext>
            </a:extLst>
          </p:cNvPr>
          <p:cNvSpPr txBox="1"/>
          <p:nvPr/>
        </p:nvSpPr>
        <p:spPr>
          <a:xfrm>
            <a:off x="10299002" y="239843"/>
            <a:ext cx="1274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honey</a:t>
            </a: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graphicFrame>
        <p:nvGraphicFramePr>
          <p:cNvPr id="9" name="Tabela 8">
            <a:extLst>
              <a:ext uri="{FF2B5EF4-FFF2-40B4-BE49-F238E27FC236}">
                <a16:creationId xmlns:a16="http://schemas.microsoft.com/office/drawing/2014/main" id="{8F7BA2B7-79B3-3904-BF8A-A8FB5ED445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5221237"/>
              </p:ext>
            </p:extLst>
          </p:nvPr>
        </p:nvGraphicFramePr>
        <p:xfrm>
          <a:off x="2719753" y="5223263"/>
          <a:ext cx="6352473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7491">
                  <a:extLst>
                    <a:ext uri="{9D8B030D-6E8A-4147-A177-3AD203B41FA5}">
                      <a16:colId xmlns:a16="http://schemas.microsoft.com/office/drawing/2014/main" val="1802202130"/>
                    </a:ext>
                  </a:extLst>
                </a:gridCol>
                <a:gridCol w="2117491">
                  <a:extLst>
                    <a:ext uri="{9D8B030D-6E8A-4147-A177-3AD203B41FA5}">
                      <a16:colId xmlns:a16="http://schemas.microsoft.com/office/drawing/2014/main" val="1783134358"/>
                    </a:ext>
                  </a:extLst>
                </a:gridCol>
                <a:gridCol w="2117491">
                  <a:extLst>
                    <a:ext uri="{9D8B030D-6E8A-4147-A177-3AD203B41FA5}">
                      <a16:colId xmlns:a16="http://schemas.microsoft.com/office/drawing/2014/main" val="2847234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pt-BR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Without</a:t>
                      </a:r>
                      <a:r>
                        <a:rPr lang="pt-BR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pt-BR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honey</a:t>
                      </a:r>
                      <a:r>
                        <a:rPr lang="pt-BR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with</a:t>
                      </a:r>
                      <a:r>
                        <a:rPr lang="pt-BR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pt-BR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honey</a:t>
                      </a:r>
                      <a:r>
                        <a:rPr lang="pt-BR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71108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pt-BR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on</a:t>
                      </a:r>
                      <a:r>
                        <a:rPr lang="pt-BR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pt-BR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pt-BR" baseline="-25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off</a:t>
                      </a:r>
                      <a:endParaRPr lang="pt-BR" baseline="-25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11.9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35.5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6313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I30s</a:t>
                      </a:r>
                      <a:r>
                        <a:rPr lang="pt-BR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off</a:t>
                      </a:r>
                      <a:r>
                        <a:rPr lang="pt-BR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pt-BR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pt-BR" baseline="-25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off</a:t>
                      </a:r>
                      <a:endParaRPr lang="pt-BR" baseline="-25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31691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</a:t>
                      </a:r>
                      <a:r>
                        <a:rPr lang="pt-BR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pt-BR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pt-BR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fall</a:t>
                      </a:r>
                      <a:r>
                        <a:rPr lang="pt-BR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71.4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90.7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66198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3332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>
            <a:extLst>
              <a:ext uri="{FF2B5EF4-FFF2-40B4-BE49-F238E27FC236}">
                <a16:creationId xmlns:a16="http://schemas.microsoft.com/office/drawing/2014/main" id="{39676E15-7B4C-2037-E469-79FB0FB5562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1213111"/>
              </p:ext>
            </p:extLst>
          </p:nvPr>
        </p:nvGraphicFramePr>
        <p:xfrm>
          <a:off x="0" y="0"/>
          <a:ext cx="7078663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9802237" imgH="7502439" progId="Origin95.Graph">
                  <p:embed/>
                </p:oleObj>
              </mc:Choice>
              <mc:Fallback>
                <p:oleObj name="Graph" r:id="rId2" imgW="9802237" imgH="7502439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7078663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to 2">
            <a:extLst>
              <a:ext uri="{FF2B5EF4-FFF2-40B4-BE49-F238E27FC236}">
                <a16:creationId xmlns:a16="http://schemas.microsoft.com/office/drawing/2014/main" id="{EB8BFC7E-2DB4-01F1-A56B-56803D947A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7089863"/>
              </p:ext>
            </p:extLst>
          </p:nvPr>
        </p:nvGraphicFramePr>
        <p:xfrm>
          <a:off x="5902579" y="49975"/>
          <a:ext cx="7078663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4" imgW="9802237" imgH="7502439" progId="Origin95.Graph">
                  <p:embed/>
                </p:oleObj>
              </mc:Choice>
              <mc:Fallback>
                <p:oleObj name="Graph" r:id="rId4" imgW="9802237" imgH="7502439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902579" y="49975"/>
                        <a:ext cx="7078663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CaixaDeTexto 3">
            <a:extLst>
              <a:ext uri="{FF2B5EF4-FFF2-40B4-BE49-F238E27FC236}">
                <a16:creationId xmlns:a16="http://schemas.microsoft.com/office/drawing/2014/main" id="{066D16F0-333D-C3C6-3619-8DB4540D6CB9}"/>
              </a:ext>
            </a:extLst>
          </p:cNvPr>
          <p:cNvSpPr txBox="1"/>
          <p:nvPr/>
        </p:nvSpPr>
        <p:spPr>
          <a:xfrm>
            <a:off x="4572001" y="189069"/>
            <a:ext cx="12186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No </a:t>
            </a:r>
            <a:r>
              <a:rPr lang="pt-B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honey</a:t>
            </a:r>
            <a:endParaRPr lang="pt-BR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7419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>
            <a:extLst>
              <a:ext uri="{FF2B5EF4-FFF2-40B4-BE49-F238E27FC236}">
                <a16:creationId xmlns:a16="http://schemas.microsoft.com/office/drawing/2014/main" id="{40A68CB1-E558-BA1D-353A-43829094F51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8618986"/>
              </p:ext>
            </p:extLst>
          </p:nvPr>
        </p:nvGraphicFramePr>
        <p:xfrm>
          <a:off x="824020" y="558"/>
          <a:ext cx="4695922" cy="35943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9802237" imgH="7502439" progId="Origin95.Graph">
                  <p:embed/>
                </p:oleObj>
              </mc:Choice>
              <mc:Fallback>
                <p:oleObj name="Graph" r:id="rId2" imgW="9802237" imgH="7502439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24020" y="558"/>
                        <a:ext cx="4695922" cy="35943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to 2">
            <a:extLst>
              <a:ext uri="{FF2B5EF4-FFF2-40B4-BE49-F238E27FC236}">
                <a16:creationId xmlns:a16="http://schemas.microsoft.com/office/drawing/2014/main" id="{D087280F-4D03-4D88-BFBF-C806A62D4C1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7824061"/>
              </p:ext>
            </p:extLst>
          </p:nvPr>
        </p:nvGraphicFramePr>
        <p:xfrm>
          <a:off x="5909781" y="-99470"/>
          <a:ext cx="4957289" cy="37943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4" imgW="9802237" imgH="7502439" progId="Origin95.Graph">
                  <p:embed/>
                </p:oleObj>
              </mc:Choice>
              <mc:Fallback>
                <p:oleObj name="Graph" r:id="rId4" imgW="9802237" imgH="7502439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909781" y="-99470"/>
                        <a:ext cx="4957289" cy="37943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to 3">
            <a:extLst>
              <a:ext uri="{FF2B5EF4-FFF2-40B4-BE49-F238E27FC236}">
                <a16:creationId xmlns:a16="http://schemas.microsoft.com/office/drawing/2014/main" id="{9F73E4E3-B7B5-98FE-6F6F-D3BFDB36AD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937628"/>
              </p:ext>
            </p:extLst>
          </p:nvPr>
        </p:nvGraphicFramePr>
        <p:xfrm>
          <a:off x="824020" y="3396082"/>
          <a:ext cx="4695922" cy="35943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6" imgW="9802237" imgH="7502439" progId="Origin95.Graph">
                  <p:embed/>
                </p:oleObj>
              </mc:Choice>
              <mc:Fallback>
                <p:oleObj name="Graph" r:id="rId6" imgW="9802237" imgH="7502439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24020" y="3396082"/>
                        <a:ext cx="4695922" cy="35943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to 4">
            <a:extLst>
              <a:ext uri="{FF2B5EF4-FFF2-40B4-BE49-F238E27FC236}">
                <a16:creationId xmlns:a16="http://schemas.microsoft.com/office/drawing/2014/main" id="{B6453056-F79D-D142-4864-EBA93C8FEE8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064850"/>
              </p:ext>
            </p:extLst>
          </p:nvPr>
        </p:nvGraphicFramePr>
        <p:xfrm>
          <a:off x="6040464" y="3429000"/>
          <a:ext cx="4695922" cy="35943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8" imgW="9802237" imgH="7502439" progId="Origin95.Graph">
                  <p:embed/>
                </p:oleObj>
              </mc:Choice>
              <mc:Fallback>
                <p:oleObj name="Graph" r:id="rId8" imgW="9802237" imgH="7502439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040464" y="3429000"/>
                        <a:ext cx="4695922" cy="35943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CaixaDeTexto 5">
            <a:extLst>
              <a:ext uri="{FF2B5EF4-FFF2-40B4-BE49-F238E27FC236}">
                <a16:creationId xmlns:a16="http://schemas.microsoft.com/office/drawing/2014/main" id="{38242596-847E-020B-600C-FB6363806AA1}"/>
              </a:ext>
            </a:extLst>
          </p:cNvPr>
          <p:cNvSpPr txBox="1"/>
          <p:nvPr/>
        </p:nvSpPr>
        <p:spPr>
          <a:xfrm>
            <a:off x="1843791" y="0"/>
            <a:ext cx="30462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honey</a:t>
            </a:r>
            <a:r>
              <a:rPr 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(floating </a:t>
            </a:r>
            <a:r>
              <a:rPr lang="pt-B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gate</a:t>
            </a:r>
            <a:r>
              <a:rPr 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E05A8FF7-F599-252A-86AB-A4F66C3E7BE5}"/>
              </a:ext>
            </a:extLst>
          </p:cNvPr>
          <p:cNvSpPr txBox="1"/>
          <p:nvPr/>
        </p:nvSpPr>
        <p:spPr>
          <a:xfrm>
            <a:off x="7152808" y="-99470"/>
            <a:ext cx="2641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honey</a:t>
            </a:r>
            <a:r>
              <a:rPr 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( 0 V </a:t>
            </a:r>
            <a:r>
              <a:rPr lang="pt-B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gate</a:t>
            </a:r>
            <a:r>
              <a:rPr 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72448D42-DB92-16F6-FDA9-CE3CBDB6EA95}"/>
              </a:ext>
            </a:extLst>
          </p:cNvPr>
          <p:cNvSpPr txBox="1"/>
          <p:nvPr/>
        </p:nvSpPr>
        <p:spPr>
          <a:xfrm>
            <a:off x="1843791" y="3429000"/>
            <a:ext cx="29792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honey</a:t>
            </a:r>
            <a:r>
              <a:rPr 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( +0.4 V </a:t>
            </a:r>
            <a:r>
              <a:rPr lang="pt-B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gate</a:t>
            </a:r>
            <a:r>
              <a:rPr 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BB999006-C96C-A598-A89C-356E10AFA08E}"/>
              </a:ext>
            </a:extLst>
          </p:cNvPr>
          <p:cNvSpPr txBox="1"/>
          <p:nvPr/>
        </p:nvSpPr>
        <p:spPr>
          <a:xfrm>
            <a:off x="7152808" y="3429000"/>
            <a:ext cx="29183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honey</a:t>
            </a:r>
            <a:r>
              <a:rPr 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( -0.4 V </a:t>
            </a:r>
            <a:r>
              <a:rPr lang="pt-B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gate</a:t>
            </a:r>
            <a:r>
              <a:rPr 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2745490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>
            <a:extLst>
              <a:ext uri="{FF2B5EF4-FFF2-40B4-BE49-F238E27FC236}">
                <a16:creationId xmlns:a16="http://schemas.microsoft.com/office/drawing/2014/main" id="{A7FC0C77-5AE1-8FEA-C284-91CAC245F5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0215092"/>
              </p:ext>
            </p:extLst>
          </p:nvPr>
        </p:nvGraphicFramePr>
        <p:xfrm>
          <a:off x="-457148" y="450903"/>
          <a:ext cx="7078663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9802237" imgH="7502439" progId="Origin95.Graph">
                  <p:embed/>
                </p:oleObj>
              </mc:Choice>
              <mc:Fallback>
                <p:oleObj name="Graph" r:id="rId2" imgW="9802237" imgH="7502439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-457148" y="450903"/>
                        <a:ext cx="7078663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to 3">
            <a:extLst>
              <a:ext uri="{FF2B5EF4-FFF2-40B4-BE49-F238E27FC236}">
                <a16:creationId xmlns:a16="http://schemas.microsoft.com/office/drawing/2014/main" id="{D0551F94-B05E-CB74-4FF1-25816F374D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0029031"/>
              </p:ext>
            </p:extLst>
          </p:nvPr>
        </p:nvGraphicFramePr>
        <p:xfrm>
          <a:off x="5493947" y="569236"/>
          <a:ext cx="7078663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4" imgW="9802237" imgH="7502439" progId="Origin95.Graph">
                  <p:embed/>
                </p:oleObj>
              </mc:Choice>
              <mc:Fallback>
                <p:oleObj name="Graph" r:id="rId4" imgW="9802237" imgH="7502439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93947" y="569236"/>
                        <a:ext cx="7078663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98306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>
            <a:extLst>
              <a:ext uri="{FF2B5EF4-FFF2-40B4-BE49-F238E27FC236}">
                <a16:creationId xmlns:a16="http://schemas.microsoft.com/office/drawing/2014/main" id="{1E67A8CF-687C-DECF-FAEB-EFC431ADDE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1171241"/>
              </p:ext>
            </p:extLst>
          </p:nvPr>
        </p:nvGraphicFramePr>
        <p:xfrm>
          <a:off x="517213" y="0"/>
          <a:ext cx="7078663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9802237" imgH="7502439" progId="Origin95.Graph">
                  <p:embed/>
                </p:oleObj>
              </mc:Choice>
              <mc:Fallback>
                <p:oleObj name="Graph" r:id="rId2" imgW="9802237" imgH="7502439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17213" y="0"/>
                        <a:ext cx="7078663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074506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>
            <a:extLst>
              <a:ext uri="{FF2B5EF4-FFF2-40B4-BE49-F238E27FC236}">
                <a16:creationId xmlns:a16="http://schemas.microsoft.com/office/drawing/2014/main" id="{1B62A939-2410-AAA0-9C07-B460AD602AA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0934592"/>
              </p:ext>
            </p:extLst>
          </p:nvPr>
        </p:nvGraphicFramePr>
        <p:xfrm>
          <a:off x="5441431" y="494676"/>
          <a:ext cx="7408446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9802237" imgH="7502439" progId="Origin95.Graph">
                  <p:embed/>
                </p:oleObj>
              </mc:Choice>
              <mc:Fallback>
                <p:oleObj name="Graph" r:id="rId2" imgW="9802237" imgH="7502439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441431" y="494676"/>
                        <a:ext cx="7408446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to 2">
            <a:extLst>
              <a:ext uri="{FF2B5EF4-FFF2-40B4-BE49-F238E27FC236}">
                <a16:creationId xmlns:a16="http://schemas.microsoft.com/office/drawing/2014/main" id="{85D2C072-8457-C070-14E1-9EB0A9434B9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1365172"/>
              </p:ext>
            </p:extLst>
          </p:nvPr>
        </p:nvGraphicFramePr>
        <p:xfrm>
          <a:off x="-423568" y="586078"/>
          <a:ext cx="6974270" cy="52005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4" imgW="9802237" imgH="7502439" progId="Origin95.Graph">
                  <p:embed/>
                </p:oleObj>
              </mc:Choice>
              <mc:Fallback>
                <p:oleObj name="Graph" r:id="rId4" imgW="9802237" imgH="7502439" progId="Origin95.Graph">
                  <p:embed/>
                  <p:pic>
                    <p:nvPicPr>
                      <p:cNvPr id="3" name="Objeto 2">
                        <a:extLst>
                          <a:ext uri="{FF2B5EF4-FFF2-40B4-BE49-F238E27FC236}">
                            <a16:creationId xmlns:a16="http://schemas.microsoft.com/office/drawing/2014/main" id="{100948BD-5EF0-804C-32CF-03588CE614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-423568" y="586078"/>
                        <a:ext cx="6974270" cy="52005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CaixaDeTexto 3">
            <a:extLst>
              <a:ext uri="{FF2B5EF4-FFF2-40B4-BE49-F238E27FC236}">
                <a16:creationId xmlns:a16="http://schemas.microsoft.com/office/drawing/2014/main" id="{C2D54552-77F8-BDEA-E0EF-F4D0557306B8}"/>
              </a:ext>
            </a:extLst>
          </p:cNvPr>
          <p:cNvSpPr txBox="1"/>
          <p:nvPr/>
        </p:nvSpPr>
        <p:spPr>
          <a:xfrm>
            <a:off x="1478003" y="386023"/>
            <a:ext cx="28542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honey</a:t>
            </a:r>
            <a:r>
              <a:rPr 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(-0.3 V </a:t>
            </a:r>
            <a:r>
              <a:rPr lang="pt-B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gate</a:t>
            </a:r>
            <a:r>
              <a:rPr 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7997929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>
            <a:extLst>
              <a:ext uri="{FF2B5EF4-FFF2-40B4-BE49-F238E27FC236}">
                <a16:creationId xmlns:a16="http://schemas.microsoft.com/office/drawing/2014/main" id="{BC5904AE-059B-E069-1AA3-E555BAF222B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4789769"/>
              </p:ext>
            </p:extLst>
          </p:nvPr>
        </p:nvGraphicFramePr>
        <p:xfrm>
          <a:off x="0" y="-63708"/>
          <a:ext cx="4328635" cy="33132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9802237" imgH="7502439" progId="Origin95.Graph">
                  <p:embed/>
                </p:oleObj>
              </mc:Choice>
              <mc:Fallback>
                <p:oleObj name="Graph" r:id="rId2" imgW="9802237" imgH="7502439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0" y="-63708"/>
                        <a:ext cx="4328635" cy="33132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to 2">
            <a:extLst>
              <a:ext uri="{FF2B5EF4-FFF2-40B4-BE49-F238E27FC236}">
                <a16:creationId xmlns:a16="http://schemas.microsoft.com/office/drawing/2014/main" id="{8DC67F50-86C2-0F70-1D39-41667DBA962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7073389"/>
              </p:ext>
            </p:extLst>
          </p:nvPr>
        </p:nvGraphicFramePr>
        <p:xfrm>
          <a:off x="3641386" y="-63708"/>
          <a:ext cx="4483282" cy="34315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4" imgW="9802237" imgH="7502439" progId="Origin95.Graph">
                  <p:embed/>
                </p:oleObj>
              </mc:Choice>
              <mc:Fallback>
                <p:oleObj name="Graph" r:id="rId4" imgW="9802237" imgH="7502439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41386" y="-63708"/>
                        <a:ext cx="4483282" cy="34315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to 3">
            <a:extLst>
              <a:ext uri="{FF2B5EF4-FFF2-40B4-BE49-F238E27FC236}">
                <a16:creationId xmlns:a16="http://schemas.microsoft.com/office/drawing/2014/main" id="{6BACA742-47F7-AC0C-0612-BC830169F67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5517230"/>
              </p:ext>
            </p:extLst>
          </p:nvPr>
        </p:nvGraphicFramePr>
        <p:xfrm>
          <a:off x="1385346" y="3249508"/>
          <a:ext cx="4640307" cy="3551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6" imgW="9802237" imgH="7502439" progId="Origin95.Graph">
                  <p:embed/>
                </p:oleObj>
              </mc:Choice>
              <mc:Fallback>
                <p:oleObj name="Graph" r:id="rId6" imgW="9802237" imgH="7502439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385346" y="3249508"/>
                        <a:ext cx="4640307" cy="3551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to 4">
            <a:extLst>
              <a:ext uri="{FF2B5EF4-FFF2-40B4-BE49-F238E27FC236}">
                <a16:creationId xmlns:a16="http://schemas.microsoft.com/office/drawing/2014/main" id="{29576D4D-7F24-AABD-FB35-B1A9A8E5BE4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911497"/>
              </p:ext>
            </p:extLst>
          </p:nvPr>
        </p:nvGraphicFramePr>
        <p:xfrm>
          <a:off x="5573901" y="3308693"/>
          <a:ext cx="4640307" cy="3551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8" imgW="9802237" imgH="7502439" progId="Origin95.Graph">
                  <p:embed/>
                </p:oleObj>
              </mc:Choice>
              <mc:Fallback>
                <p:oleObj name="Graph" r:id="rId8" imgW="9802237" imgH="7502439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573901" y="3308693"/>
                        <a:ext cx="4640307" cy="3551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to 5">
            <a:extLst>
              <a:ext uri="{FF2B5EF4-FFF2-40B4-BE49-F238E27FC236}">
                <a16:creationId xmlns:a16="http://schemas.microsoft.com/office/drawing/2014/main" id="{074A6263-EC2A-DABE-3C13-10499992D0D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60866"/>
              </p:ext>
            </p:extLst>
          </p:nvPr>
        </p:nvGraphicFramePr>
        <p:xfrm>
          <a:off x="7722672" y="0"/>
          <a:ext cx="4245402" cy="32495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10" imgW="9802237" imgH="7502439" progId="Origin95.Graph">
                  <p:embed/>
                </p:oleObj>
              </mc:Choice>
              <mc:Fallback>
                <p:oleObj name="Graph" r:id="rId10" imgW="9802237" imgH="7502439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722672" y="0"/>
                        <a:ext cx="4245402" cy="32495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CaixaDeTexto 6">
            <a:extLst>
              <a:ext uri="{FF2B5EF4-FFF2-40B4-BE49-F238E27FC236}">
                <a16:creationId xmlns:a16="http://schemas.microsoft.com/office/drawing/2014/main" id="{7DE98B94-03A1-98BA-2178-D2303D26A2CE}"/>
              </a:ext>
            </a:extLst>
          </p:cNvPr>
          <p:cNvSpPr txBox="1"/>
          <p:nvPr/>
        </p:nvSpPr>
        <p:spPr>
          <a:xfrm>
            <a:off x="2364876" y="281067"/>
            <a:ext cx="13406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Gate 0.5 V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A9402EC4-EC2A-BA61-A367-7BA9F7BC9401}"/>
              </a:ext>
            </a:extLst>
          </p:cNvPr>
          <p:cNvSpPr txBox="1"/>
          <p:nvPr/>
        </p:nvSpPr>
        <p:spPr>
          <a:xfrm>
            <a:off x="6203851" y="281067"/>
            <a:ext cx="13406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Gate 0.3 V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63EF2AC4-F812-7BE8-12C9-8BE6BEF22ADC}"/>
              </a:ext>
            </a:extLst>
          </p:cNvPr>
          <p:cNvSpPr txBox="1"/>
          <p:nvPr/>
        </p:nvSpPr>
        <p:spPr>
          <a:xfrm>
            <a:off x="10044854" y="311047"/>
            <a:ext cx="13406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Gate 0.1 V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65874A85-D7C1-F137-0E28-4330E63DFA08}"/>
              </a:ext>
            </a:extLst>
          </p:cNvPr>
          <p:cNvSpPr txBox="1"/>
          <p:nvPr/>
        </p:nvSpPr>
        <p:spPr>
          <a:xfrm>
            <a:off x="3976337" y="3596390"/>
            <a:ext cx="14255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Gate -0.2 V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3C7B4006-53D0-D846-D5B9-37A41664AD88}"/>
              </a:ext>
            </a:extLst>
          </p:cNvPr>
          <p:cNvSpPr txBox="1"/>
          <p:nvPr/>
        </p:nvSpPr>
        <p:spPr>
          <a:xfrm>
            <a:off x="8169638" y="3641360"/>
            <a:ext cx="14255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Gate -0.4 V</a:t>
            </a:r>
          </a:p>
        </p:txBody>
      </p:sp>
    </p:spTree>
    <p:extLst>
      <p:ext uri="{BB962C8B-B14F-4D97-AF65-F5344CB8AC3E}">
        <p14:creationId xmlns:p14="http://schemas.microsoft.com/office/powerpoint/2010/main" val="16888246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>
            <a:extLst>
              <a:ext uri="{FF2B5EF4-FFF2-40B4-BE49-F238E27FC236}">
                <a16:creationId xmlns:a16="http://schemas.microsoft.com/office/drawing/2014/main" id="{1B87E1D9-C2A1-E620-F769-323DF9A2FB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0888827"/>
              </p:ext>
            </p:extLst>
          </p:nvPr>
        </p:nvGraphicFramePr>
        <p:xfrm>
          <a:off x="-147346" y="-100358"/>
          <a:ext cx="4477168" cy="34269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9802237" imgH="7502439" progId="Origin95.Graph">
                  <p:embed/>
                </p:oleObj>
              </mc:Choice>
              <mc:Fallback>
                <p:oleObj name="Graph" r:id="rId2" imgW="9802237" imgH="7502439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-147346" y="-100358"/>
                        <a:ext cx="4477168" cy="34269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to 2">
            <a:extLst>
              <a:ext uri="{FF2B5EF4-FFF2-40B4-BE49-F238E27FC236}">
                <a16:creationId xmlns:a16="http://schemas.microsoft.com/office/drawing/2014/main" id="{97064447-7714-55D4-A7FF-F9F554FF1D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2920769"/>
              </p:ext>
            </p:extLst>
          </p:nvPr>
        </p:nvGraphicFramePr>
        <p:xfrm>
          <a:off x="3606993" y="-100358"/>
          <a:ext cx="4477168" cy="34269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4" imgW="9802237" imgH="7502439" progId="Origin95.Graph">
                  <p:embed/>
                </p:oleObj>
              </mc:Choice>
              <mc:Fallback>
                <p:oleObj name="Graph" r:id="rId4" imgW="9802237" imgH="7502439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06993" y="-100358"/>
                        <a:ext cx="4477168" cy="34269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to 3">
            <a:extLst>
              <a:ext uri="{FF2B5EF4-FFF2-40B4-BE49-F238E27FC236}">
                <a16:creationId xmlns:a16="http://schemas.microsoft.com/office/drawing/2014/main" id="{226BFC67-2499-A573-E487-0AA59B9735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007823"/>
              </p:ext>
            </p:extLst>
          </p:nvPr>
        </p:nvGraphicFramePr>
        <p:xfrm>
          <a:off x="7242304" y="-121910"/>
          <a:ext cx="4563797" cy="34932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6" imgW="9802237" imgH="7502439" progId="Origin95.Graph">
                  <p:embed/>
                </p:oleObj>
              </mc:Choice>
              <mc:Fallback>
                <p:oleObj name="Graph" r:id="rId6" imgW="9802237" imgH="7502439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242304" y="-121910"/>
                        <a:ext cx="4563797" cy="34932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to 4">
            <a:extLst>
              <a:ext uri="{FF2B5EF4-FFF2-40B4-BE49-F238E27FC236}">
                <a16:creationId xmlns:a16="http://schemas.microsoft.com/office/drawing/2014/main" id="{1861B2C4-3940-5845-A41D-4E34CD92453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7575435"/>
              </p:ext>
            </p:extLst>
          </p:nvPr>
        </p:nvGraphicFramePr>
        <p:xfrm>
          <a:off x="-147346" y="3326548"/>
          <a:ext cx="4503315" cy="34469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8" imgW="9802237" imgH="7502439" progId="Origin95.Graph">
                  <p:embed/>
                </p:oleObj>
              </mc:Choice>
              <mc:Fallback>
                <p:oleObj name="Graph" r:id="rId8" imgW="9802237" imgH="7502439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-147346" y="3326548"/>
                        <a:ext cx="4503315" cy="34469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to 5">
            <a:extLst>
              <a:ext uri="{FF2B5EF4-FFF2-40B4-BE49-F238E27FC236}">
                <a16:creationId xmlns:a16="http://schemas.microsoft.com/office/drawing/2014/main" id="{652AF7F1-B9DD-2E2F-5C43-2CDD77861A7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4641584"/>
              </p:ext>
            </p:extLst>
          </p:nvPr>
        </p:nvGraphicFramePr>
        <p:xfrm>
          <a:off x="3667648" y="3346562"/>
          <a:ext cx="4477167" cy="34269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10" imgW="9802237" imgH="7502439" progId="Origin95.Graph">
                  <p:embed/>
                </p:oleObj>
              </mc:Choice>
              <mc:Fallback>
                <p:oleObj name="Graph" r:id="rId10" imgW="9802237" imgH="7502439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667648" y="3346562"/>
                        <a:ext cx="4477167" cy="34269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to 6">
            <a:extLst>
              <a:ext uri="{FF2B5EF4-FFF2-40B4-BE49-F238E27FC236}">
                <a16:creationId xmlns:a16="http://schemas.microsoft.com/office/drawing/2014/main" id="{F39C4B28-F9F2-8D4F-6B4B-BB011C367B1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1072282"/>
              </p:ext>
            </p:extLst>
          </p:nvPr>
        </p:nvGraphicFramePr>
        <p:xfrm>
          <a:off x="7580337" y="3280254"/>
          <a:ext cx="4563797" cy="349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12" imgW="9802237" imgH="7502439" progId="Origin95.Graph">
                  <p:embed/>
                </p:oleObj>
              </mc:Choice>
              <mc:Fallback>
                <p:oleObj name="Graph" r:id="rId12" imgW="9802237" imgH="7502439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580337" y="3280254"/>
                        <a:ext cx="4563797" cy="349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CaixaDeTexto 7">
            <a:extLst>
              <a:ext uri="{FF2B5EF4-FFF2-40B4-BE49-F238E27FC236}">
                <a16:creationId xmlns:a16="http://schemas.microsoft.com/office/drawing/2014/main" id="{E012EF18-0490-8520-93E1-5AFEEA3236A0}"/>
              </a:ext>
            </a:extLst>
          </p:cNvPr>
          <p:cNvSpPr txBox="1"/>
          <p:nvPr/>
        </p:nvSpPr>
        <p:spPr>
          <a:xfrm>
            <a:off x="2426408" y="218227"/>
            <a:ext cx="1340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Gate 1.0 V</a:t>
            </a:r>
          </a:p>
          <a:p>
            <a:r>
              <a:rPr 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PPF &lt; 100</a:t>
            </a:r>
          </a:p>
          <a:p>
            <a:endParaRPr lang="pt-BR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1DA3F123-91C3-C81D-8A4B-FB4535102F90}"/>
              </a:ext>
            </a:extLst>
          </p:cNvPr>
          <p:cNvSpPr txBox="1"/>
          <p:nvPr/>
        </p:nvSpPr>
        <p:spPr>
          <a:xfrm>
            <a:off x="6115871" y="281067"/>
            <a:ext cx="1340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Gate 0.7 V</a:t>
            </a:r>
          </a:p>
          <a:p>
            <a:pPr algn="ctr"/>
            <a:r>
              <a:rPr 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PPF = 103</a:t>
            </a:r>
          </a:p>
          <a:p>
            <a:pPr algn="ctr"/>
            <a:endParaRPr lang="pt-BR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E54E95F3-D852-FB21-CAD9-DA344F6EDDC6}"/>
              </a:ext>
            </a:extLst>
          </p:cNvPr>
          <p:cNvSpPr txBox="1"/>
          <p:nvPr/>
        </p:nvSpPr>
        <p:spPr>
          <a:xfrm>
            <a:off x="7985655" y="173345"/>
            <a:ext cx="1340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Gate 0.3 V</a:t>
            </a:r>
          </a:p>
          <a:p>
            <a:pPr algn="ctr"/>
            <a:r>
              <a:rPr 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PPF = 108</a:t>
            </a:r>
          </a:p>
          <a:p>
            <a:pPr algn="ctr"/>
            <a:endParaRPr lang="pt-BR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C8C7C02B-5B57-C354-2289-697FC0CDCC35}"/>
              </a:ext>
            </a:extLst>
          </p:cNvPr>
          <p:cNvSpPr txBox="1"/>
          <p:nvPr/>
        </p:nvSpPr>
        <p:spPr>
          <a:xfrm>
            <a:off x="2414376" y="3707973"/>
            <a:ext cx="12911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Gate 0 V</a:t>
            </a:r>
          </a:p>
          <a:p>
            <a:pPr algn="ctr"/>
            <a:r>
              <a:rPr 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PPF = 117</a:t>
            </a:r>
          </a:p>
          <a:p>
            <a:pPr algn="ctr"/>
            <a:endParaRPr lang="pt-BR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711E179F-D428-8626-5F08-88088D0B4E25}"/>
              </a:ext>
            </a:extLst>
          </p:cNvPr>
          <p:cNvSpPr txBox="1"/>
          <p:nvPr/>
        </p:nvSpPr>
        <p:spPr>
          <a:xfrm>
            <a:off x="6073390" y="3758745"/>
            <a:ext cx="14255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Gate -0.2 V</a:t>
            </a:r>
          </a:p>
          <a:p>
            <a:pPr algn="ctr"/>
            <a:r>
              <a:rPr 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PPF = 116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80237952-BE74-94B8-EAE5-AF43DD75B2FF}"/>
              </a:ext>
            </a:extLst>
          </p:cNvPr>
          <p:cNvSpPr txBox="1"/>
          <p:nvPr/>
        </p:nvSpPr>
        <p:spPr>
          <a:xfrm>
            <a:off x="10010549" y="3707973"/>
            <a:ext cx="14255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Gate -0.4 V</a:t>
            </a:r>
          </a:p>
          <a:p>
            <a:pPr algn="ctr"/>
            <a:r>
              <a:rPr 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PPF = 114</a:t>
            </a:r>
          </a:p>
        </p:txBody>
      </p:sp>
    </p:spTree>
    <p:extLst>
      <p:ext uri="{BB962C8B-B14F-4D97-AF65-F5344CB8AC3E}">
        <p14:creationId xmlns:p14="http://schemas.microsoft.com/office/powerpoint/2010/main" val="8571294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to 2">
            <a:extLst>
              <a:ext uri="{FF2B5EF4-FFF2-40B4-BE49-F238E27FC236}">
                <a16:creationId xmlns:a16="http://schemas.microsoft.com/office/drawing/2014/main" id="{69F2F18C-CF07-7473-6FB7-01EF75B09CE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300263"/>
              </p:ext>
            </p:extLst>
          </p:nvPr>
        </p:nvGraphicFramePr>
        <p:xfrm>
          <a:off x="-472686" y="149512"/>
          <a:ext cx="7078663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9802237" imgH="7502439" progId="Origin95.Graph">
                  <p:embed/>
                </p:oleObj>
              </mc:Choice>
              <mc:Fallback>
                <p:oleObj name="Graph" r:id="rId2" imgW="9802237" imgH="7502439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-472686" y="149512"/>
                        <a:ext cx="7078663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to 3">
            <a:extLst>
              <a:ext uri="{FF2B5EF4-FFF2-40B4-BE49-F238E27FC236}">
                <a16:creationId xmlns:a16="http://schemas.microsoft.com/office/drawing/2014/main" id="{7887CE73-ADA1-52E0-5439-E2918218337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3151382"/>
              </p:ext>
            </p:extLst>
          </p:nvPr>
        </p:nvGraphicFramePr>
        <p:xfrm>
          <a:off x="5406763" y="267231"/>
          <a:ext cx="6924866" cy="53004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4" imgW="9802237" imgH="7502439" progId="Origin95.Graph">
                  <p:embed/>
                </p:oleObj>
              </mc:Choice>
              <mc:Fallback>
                <p:oleObj name="Graph" r:id="rId4" imgW="9802237" imgH="7502439" progId="Origin95.Graph">
                  <p:embed/>
                  <p:pic>
                    <p:nvPicPr>
                      <p:cNvPr id="7" name="Objeto 6">
                        <a:extLst>
                          <a:ext uri="{FF2B5EF4-FFF2-40B4-BE49-F238E27FC236}">
                            <a16:creationId xmlns:a16="http://schemas.microsoft.com/office/drawing/2014/main" id="{F39C4B28-F9F2-8D4F-6B4B-BB011C367B1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06763" y="267231"/>
                        <a:ext cx="6924866" cy="53004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CaixaDeTexto 4">
            <a:extLst>
              <a:ext uri="{FF2B5EF4-FFF2-40B4-BE49-F238E27FC236}">
                <a16:creationId xmlns:a16="http://schemas.microsoft.com/office/drawing/2014/main" id="{D9D9ADAD-2C65-6EBC-C827-9BC376AA1258}"/>
              </a:ext>
            </a:extLst>
          </p:cNvPr>
          <p:cNvSpPr txBox="1"/>
          <p:nvPr/>
        </p:nvSpPr>
        <p:spPr>
          <a:xfrm>
            <a:off x="2947039" y="386023"/>
            <a:ext cx="23042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honey</a:t>
            </a:r>
            <a:r>
              <a:rPr 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(-0.3 V </a:t>
            </a:r>
            <a:r>
              <a:rPr lang="pt-B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gate</a:t>
            </a:r>
            <a:r>
              <a:rPr 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CD3F0405-8D4E-CF43-7B48-D4B357FCCFB7}"/>
              </a:ext>
            </a:extLst>
          </p:cNvPr>
          <p:cNvSpPr txBox="1"/>
          <p:nvPr/>
        </p:nvSpPr>
        <p:spPr>
          <a:xfrm>
            <a:off x="8079112" y="397292"/>
            <a:ext cx="34345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eletrólito sigma  (-0.3 V </a:t>
            </a:r>
            <a:r>
              <a:rPr lang="pt-B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gate</a:t>
            </a:r>
            <a:r>
              <a:rPr 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1383609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>
            <a:extLst>
              <a:ext uri="{FF2B5EF4-FFF2-40B4-BE49-F238E27FC236}">
                <a16:creationId xmlns:a16="http://schemas.microsoft.com/office/drawing/2014/main" id="{E08F5876-F3E5-3BC5-0FBA-2AF6B95CB3C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359374"/>
          <a:ext cx="6991350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11688854" imgH="9058340" progId="Origin95.Graph">
                  <p:embed/>
                </p:oleObj>
              </mc:Choice>
              <mc:Fallback>
                <p:oleObj name="Graph" r:id="rId2" imgW="11688854" imgH="9058340" progId="Origin95.Graph">
                  <p:embed/>
                  <p:pic>
                    <p:nvPicPr>
                      <p:cNvPr id="2" name="Objeto 1">
                        <a:extLst>
                          <a:ext uri="{FF2B5EF4-FFF2-40B4-BE49-F238E27FC236}">
                            <a16:creationId xmlns:a16="http://schemas.microsoft.com/office/drawing/2014/main" id="{E08F5876-F3E5-3BC5-0FBA-2AF6B95CB3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0" y="359374"/>
                        <a:ext cx="6991350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to 2">
            <a:extLst>
              <a:ext uri="{FF2B5EF4-FFF2-40B4-BE49-F238E27FC236}">
                <a16:creationId xmlns:a16="http://schemas.microsoft.com/office/drawing/2014/main" id="{87B6EB40-3EB4-B870-1B46-1EA98ED31DA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096000" y="359373"/>
          <a:ext cx="6832600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4" imgW="11897638" imgH="9434713" progId="Origin95.Graph">
                  <p:embed/>
                </p:oleObj>
              </mc:Choice>
              <mc:Fallback>
                <p:oleObj name="Graph" r:id="rId4" imgW="11897638" imgH="9434713" progId="Origin95.Graph">
                  <p:embed/>
                  <p:pic>
                    <p:nvPicPr>
                      <p:cNvPr id="3" name="Objeto 2">
                        <a:extLst>
                          <a:ext uri="{FF2B5EF4-FFF2-40B4-BE49-F238E27FC236}">
                            <a16:creationId xmlns:a16="http://schemas.microsoft.com/office/drawing/2014/main" id="{87B6EB40-3EB4-B870-1B46-1EA98ED31D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096000" y="359373"/>
                        <a:ext cx="6832600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209377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9" name="Google Shape;479;p13"/>
          <p:cNvGraphicFramePr/>
          <p:nvPr/>
        </p:nvGraphicFramePr>
        <p:xfrm>
          <a:off x="269292" y="-337180"/>
          <a:ext cx="6423791" cy="48247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" imgW="6423791" imgH="4824754" progId="Origin50.Graph">
                  <p:embed/>
                </p:oleObj>
              </mc:Choice>
              <mc:Fallback>
                <p:oleObj r:id="rId3" imgW="6423791" imgH="4824754" progId="Origin50.Graph">
                  <p:embed/>
                  <p:pic>
                    <p:nvPicPr>
                      <p:cNvPr id="479" name="Google Shape;479;p13"/>
                      <p:cNvPicPr preferRelativeResize="0"/>
                      <p:nvPr/>
                    </p:nvPicPr>
                    <p:blipFill rotWithShape="1">
                      <a:blip r:embed="rId4">
                        <a:alphaModFix/>
                      </a:blip>
                      <a:srcRect/>
                      <a:stretch/>
                    </p:blipFill>
                    <p:spPr>
                      <a:xfrm>
                        <a:off x="269292" y="-337180"/>
                        <a:ext cx="6423791" cy="482475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80" name="Google Shape;480;p13"/>
          <p:cNvGrpSpPr/>
          <p:nvPr/>
        </p:nvGrpSpPr>
        <p:grpSpPr>
          <a:xfrm>
            <a:off x="3176064" y="4009293"/>
            <a:ext cx="6423782" cy="4819148"/>
            <a:chOff x="4979599" y="3302391"/>
            <a:chExt cx="5244706" cy="3708673"/>
          </a:xfrm>
        </p:grpSpPr>
        <p:graphicFrame>
          <p:nvGraphicFramePr>
            <p:cNvPr id="481" name="Google Shape;481;p13"/>
            <p:cNvGraphicFramePr/>
            <p:nvPr/>
          </p:nvGraphicFramePr>
          <p:xfrm>
            <a:off x="4979599" y="3302391"/>
            <a:ext cx="5244706" cy="37086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5" imgW="5244706" imgH="3708673" progId="Origin50.Graph">
                    <p:embed/>
                  </p:oleObj>
                </mc:Choice>
                <mc:Fallback>
                  <p:oleObj r:id="rId5" imgW="5244706" imgH="3708673" progId="Origin50.Graph">
                    <p:embed/>
                    <p:pic>
                      <p:nvPicPr>
                        <p:cNvPr id="481" name="Google Shape;481;p13"/>
                        <p:cNvPicPr preferRelativeResize="0"/>
                        <p:nvPr/>
                      </p:nvPicPr>
                      <p:blipFill rotWithShape="1">
                        <a:blip r:embed="rId6">
                          <a:alphaModFix/>
                        </a:blip>
                        <a:srcRect/>
                        <a:stretch/>
                      </p:blipFill>
                      <p:spPr>
                        <a:xfrm>
                          <a:off x="4979599" y="3302391"/>
                          <a:ext cx="5244706" cy="370867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482" name="Google Shape;482;p13"/>
            <p:cNvGrpSpPr/>
            <p:nvPr/>
          </p:nvGrpSpPr>
          <p:grpSpPr>
            <a:xfrm>
              <a:off x="6588712" y="3755199"/>
              <a:ext cx="1293720" cy="473668"/>
              <a:chOff x="10950628" y="3602800"/>
              <a:chExt cx="1293720" cy="473668"/>
            </a:xfrm>
          </p:grpSpPr>
          <p:cxnSp>
            <p:nvCxnSpPr>
              <p:cNvPr id="483" name="Google Shape;483;p13"/>
              <p:cNvCxnSpPr/>
              <p:nvPr/>
            </p:nvCxnSpPr>
            <p:spPr>
              <a:xfrm>
                <a:off x="10950628" y="3732432"/>
                <a:ext cx="396000" cy="0"/>
              </a:xfrm>
              <a:prstGeom prst="straightConnector1">
                <a:avLst/>
              </a:prstGeom>
              <a:noFill/>
              <a:ln w="50800" cap="flat" cmpd="sng">
                <a:solidFill>
                  <a:schemeClr val="dk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484" name="Google Shape;484;p13"/>
              <p:cNvCxnSpPr/>
              <p:nvPr/>
            </p:nvCxnSpPr>
            <p:spPr>
              <a:xfrm>
                <a:off x="10950628" y="3969240"/>
                <a:ext cx="396000" cy="0"/>
              </a:xfrm>
              <a:prstGeom prst="straightConnector1">
                <a:avLst/>
              </a:prstGeom>
              <a:noFill/>
              <a:ln w="50800" cap="flat" cmpd="sng">
                <a:solidFill>
                  <a:srgbClr val="0000F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sp>
            <p:nvSpPr>
              <p:cNvPr id="485" name="Google Shape;485;p13"/>
              <p:cNvSpPr txBox="1"/>
              <p:nvPr/>
            </p:nvSpPr>
            <p:spPr>
              <a:xfrm>
                <a:off x="11405326" y="3862011"/>
                <a:ext cx="839022" cy="21445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pt-BR" sz="1200">
                    <a:solidFill>
                      <a:schemeClr val="dk1"/>
                    </a:solidFill>
                    <a:latin typeface="Times New Roman"/>
                    <a:ea typeface="Times New Roman"/>
                    <a:cs typeface="Times New Roman"/>
                    <a:sym typeface="Times New Roman"/>
                  </a:rPr>
                  <a:t>38 μW.cm</a:t>
                </a:r>
                <a:r>
                  <a:rPr lang="pt-BR" sz="1200" baseline="30000">
                    <a:solidFill>
                      <a:schemeClr val="dk1"/>
                    </a:solidFill>
                    <a:latin typeface="Times New Roman"/>
                    <a:ea typeface="Times New Roman"/>
                    <a:cs typeface="Times New Roman"/>
                    <a:sym typeface="Times New Roman"/>
                  </a:rPr>
                  <a:t>-2</a:t>
                </a:r>
                <a:r>
                  <a:rPr lang="pt-BR" sz="1200">
                    <a:solidFill>
                      <a:schemeClr val="dk1"/>
                    </a:solidFill>
                    <a:latin typeface="Times New Roman"/>
                    <a:ea typeface="Times New Roman"/>
                    <a:cs typeface="Times New Roman"/>
                    <a:sym typeface="Times New Roman"/>
                  </a:rPr>
                  <a:t> </a:t>
                </a:r>
                <a:endParaRPr/>
              </a:p>
            </p:txBody>
          </p:sp>
          <p:sp>
            <p:nvSpPr>
              <p:cNvPr id="486" name="Google Shape;486;p13"/>
              <p:cNvSpPr txBox="1"/>
              <p:nvPr/>
            </p:nvSpPr>
            <p:spPr>
              <a:xfrm>
                <a:off x="11430525" y="3602800"/>
                <a:ext cx="530915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pt-BR" sz="1200">
                    <a:solidFill>
                      <a:schemeClr val="dk1"/>
                    </a:solidFill>
                    <a:latin typeface="Times New Roman"/>
                    <a:ea typeface="Times New Roman"/>
                    <a:cs typeface="Times New Roman"/>
                    <a:sym typeface="Times New Roman"/>
                  </a:rPr>
                  <a:t>Dark </a:t>
                </a:r>
                <a:endParaRPr/>
              </a:p>
            </p:txBody>
          </p:sp>
        </p:grpSp>
        <p:sp>
          <p:nvSpPr>
            <p:cNvPr id="487" name="Google Shape;487;p13"/>
            <p:cNvSpPr/>
            <p:nvPr/>
          </p:nvSpPr>
          <p:spPr>
            <a:xfrm>
              <a:off x="8950515" y="3919021"/>
              <a:ext cx="187007" cy="614997"/>
            </a:xfrm>
            <a:prstGeom prst="rightBrace">
              <a:avLst>
                <a:gd name="adj1" fmla="val 8333"/>
                <a:gd name="adj2" fmla="val 50000"/>
              </a:avLst>
            </a:prstGeom>
            <a:noFill/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8" name="Google Shape;488;p13"/>
            <p:cNvSpPr txBox="1"/>
            <p:nvPr/>
          </p:nvSpPr>
          <p:spPr>
            <a:xfrm>
              <a:off x="9101852" y="4100058"/>
              <a:ext cx="443936" cy="2605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6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9 x  </a:t>
              </a:r>
              <a:endParaRPr/>
            </a:p>
          </p:txBody>
        </p:sp>
      </p:grpSp>
      <p:grpSp>
        <p:nvGrpSpPr>
          <p:cNvPr id="489" name="Google Shape;489;p13"/>
          <p:cNvGrpSpPr/>
          <p:nvPr/>
        </p:nvGrpSpPr>
        <p:grpSpPr>
          <a:xfrm>
            <a:off x="5845945" y="-225930"/>
            <a:ext cx="6423787" cy="4819148"/>
            <a:chOff x="6096000" y="45051"/>
            <a:chExt cx="4911906" cy="3473341"/>
          </a:xfrm>
        </p:grpSpPr>
        <p:graphicFrame>
          <p:nvGraphicFramePr>
            <p:cNvPr id="490" name="Google Shape;490;p13"/>
            <p:cNvGraphicFramePr/>
            <p:nvPr/>
          </p:nvGraphicFramePr>
          <p:xfrm>
            <a:off x="6096000" y="45051"/>
            <a:ext cx="4911906" cy="347334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7" imgW="4911906" imgH="3473341" progId="Origin50.Graph">
                    <p:embed/>
                  </p:oleObj>
                </mc:Choice>
                <mc:Fallback>
                  <p:oleObj r:id="rId7" imgW="4911906" imgH="3473341" progId="Origin50.Graph">
                    <p:embed/>
                    <p:pic>
                      <p:nvPicPr>
                        <p:cNvPr id="490" name="Google Shape;490;p13"/>
                        <p:cNvPicPr preferRelativeResize="0"/>
                        <p:nvPr/>
                      </p:nvPicPr>
                      <p:blipFill rotWithShape="1">
                        <a:blip r:embed="rId8">
                          <a:alphaModFix/>
                        </a:blip>
                        <a:srcRect/>
                        <a:stretch/>
                      </p:blipFill>
                      <p:spPr>
                        <a:xfrm>
                          <a:off x="6096000" y="45051"/>
                          <a:ext cx="4911906" cy="347334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491" name="Google Shape;491;p13"/>
            <p:cNvGrpSpPr/>
            <p:nvPr/>
          </p:nvGrpSpPr>
          <p:grpSpPr>
            <a:xfrm>
              <a:off x="7402535" y="484266"/>
              <a:ext cx="1293720" cy="473668"/>
              <a:chOff x="10950628" y="3602800"/>
              <a:chExt cx="1293720" cy="473668"/>
            </a:xfrm>
          </p:grpSpPr>
          <p:cxnSp>
            <p:nvCxnSpPr>
              <p:cNvPr id="492" name="Google Shape;492;p13"/>
              <p:cNvCxnSpPr/>
              <p:nvPr/>
            </p:nvCxnSpPr>
            <p:spPr>
              <a:xfrm>
                <a:off x="10950628" y="3732432"/>
                <a:ext cx="396000" cy="0"/>
              </a:xfrm>
              <a:prstGeom prst="straightConnector1">
                <a:avLst/>
              </a:prstGeom>
              <a:noFill/>
              <a:ln w="50800" cap="flat" cmpd="sng">
                <a:solidFill>
                  <a:schemeClr val="dk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493" name="Google Shape;493;p13"/>
              <p:cNvCxnSpPr/>
              <p:nvPr/>
            </p:nvCxnSpPr>
            <p:spPr>
              <a:xfrm>
                <a:off x="10950628" y="3969240"/>
                <a:ext cx="396000" cy="0"/>
              </a:xfrm>
              <a:prstGeom prst="straightConnector1">
                <a:avLst/>
              </a:prstGeom>
              <a:noFill/>
              <a:ln w="50800" cap="flat" cmpd="sng">
                <a:solidFill>
                  <a:srgbClr val="0000F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sp>
            <p:nvSpPr>
              <p:cNvPr id="494" name="Google Shape;494;p13"/>
              <p:cNvSpPr txBox="1"/>
              <p:nvPr/>
            </p:nvSpPr>
            <p:spPr>
              <a:xfrm>
                <a:off x="11405326" y="3862011"/>
                <a:ext cx="839022" cy="21445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pt-BR" sz="1200">
                    <a:solidFill>
                      <a:schemeClr val="dk1"/>
                    </a:solidFill>
                    <a:latin typeface="Times New Roman"/>
                    <a:ea typeface="Times New Roman"/>
                    <a:cs typeface="Times New Roman"/>
                    <a:sym typeface="Times New Roman"/>
                  </a:rPr>
                  <a:t>38 μW.cm</a:t>
                </a:r>
                <a:r>
                  <a:rPr lang="pt-BR" sz="1200" baseline="30000">
                    <a:solidFill>
                      <a:schemeClr val="dk1"/>
                    </a:solidFill>
                    <a:latin typeface="Times New Roman"/>
                    <a:ea typeface="Times New Roman"/>
                    <a:cs typeface="Times New Roman"/>
                    <a:sym typeface="Times New Roman"/>
                  </a:rPr>
                  <a:t>-2</a:t>
                </a:r>
                <a:r>
                  <a:rPr lang="pt-BR" sz="1200">
                    <a:solidFill>
                      <a:schemeClr val="dk1"/>
                    </a:solidFill>
                    <a:latin typeface="Times New Roman"/>
                    <a:ea typeface="Times New Roman"/>
                    <a:cs typeface="Times New Roman"/>
                    <a:sym typeface="Times New Roman"/>
                  </a:rPr>
                  <a:t> </a:t>
                </a:r>
                <a:endParaRPr/>
              </a:p>
            </p:txBody>
          </p:sp>
          <p:sp>
            <p:nvSpPr>
              <p:cNvPr id="495" name="Google Shape;495;p13"/>
              <p:cNvSpPr txBox="1"/>
              <p:nvPr/>
            </p:nvSpPr>
            <p:spPr>
              <a:xfrm>
                <a:off x="11430525" y="3602800"/>
                <a:ext cx="530915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pt-BR" sz="1200">
                    <a:solidFill>
                      <a:schemeClr val="dk1"/>
                    </a:solidFill>
                    <a:latin typeface="Times New Roman"/>
                    <a:ea typeface="Times New Roman"/>
                    <a:cs typeface="Times New Roman"/>
                    <a:sym typeface="Times New Roman"/>
                  </a:rPr>
                  <a:t>Dark </a:t>
                </a:r>
                <a:endParaRPr/>
              </a:p>
            </p:txBody>
          </p:sp>
        </p:grpSp>
        <p:sp>
          <p:nvSpPr>
            <p:cNvPr id="496" name="Google Shape;496;p13"/>
            <p:cNvSpPr/>
            <p:nvPr/>
          </p:nvSpPr>
          <p:spPr>
            <a:xfrm>
              <a:off x="9792461" y="684067"/>
              <a:ext cx="187007" cy="252000"/>
            </a:xfrm>
            <a:prstGeom prst="rightBrace">
              <a:avLst>
                <a:gd name="adj1" fmla="val 8333"/>
                <a:gd name="adj2" fmla="val 50000"/>
              </a:avLst>
            </a:prstGeom>
            <a:noFill/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7" name="Google Shape;497;p13"/>
            <p:cNvSpPr txBox="1"/>
            <p:nvPr/>
          </p:nvSpPr>
          <p:spPr>
            <a:xfrm>
              <a:off x="9918093" y="685372"/>
              <a:ext cx="415766" cy="24400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6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2x  </a:t>
              </a:r>
              <a:endParaRPr/>
            </a:p>
          </p:txBody>
        </p:sp>
      </p:grpSp>
      <p:grpSp>
        <p:nvGrpSpPr>
          <p:cNvPr id="498" name="Google Shape;498;p13"/>
          <p:cNvGrpSpPr/>
          <p:nvPr/>
        </p:nvGrpSpPr>
        <p:grpSpPr>
          <a:xfrm>
            <a:off x="3929170" y="488991"/>
            <a:ext cx="1794613" cy="1339404"/>
            <a:chOff x="9744110" y="2892916"/>
            <a:chExt cx="1903241" cy="1368397"/>
          </a:xfrm>
        </p:grpSpPr>
        <p:grpSp>
          <p:nvGrpSpPr>
            <p:cNvPr id="499" name="Google Shape;499;p13"/>
            <p:cNvGrpSpPr/>
            <p:nvPr/>
          </p:nvGrpSpPr>
          <p:grpSpPr>
            <a:xfrm>
              <a:off x="9744110" y="2892916"/>
              <a:ext cx="1903241" cy="1368397"/>
              <a:chOff x="4919733" y="4599194"/>
              <a:chExt cx="1903241" cy="1368397"/>
            </a:xfrm>
          </p:grpSpPr>
          <p:grpSp>
            <p:nvGrpSpPr>
              <p:cNvPr id="500" name="Google Shape;500;p13"/>
              <p:cNvGrpSpPr/>
              <p:nvPr/>
            </p:nvGrpSpPr>
            <p:grpSpPr>
              <a:xfrm>
                <a:off x="4919733" y="4599194"/>
                <a:ext cx="1903241" cy="1368397"/>
                <a:chOff x="7933970" y="1697749"/>
                <a:chExt cx="1903241" cy="1368397"/>
              </a:xfrm>
            </p:grpSpPr>
            <p:grpSp>
              <p:nvGrpSpPr>
                <p:cNvPr id="501" name="Google Shape;501;p13"/>
                <p:cNvGrpSpPr/>
                <p:nvPr/>
              </p:nvGrpSpPr>
              <p:grpSpPr>
                <a:xfrm>
                  <a:off x="7933970" y="1697749"/>
                  <a:ext cx="1130364" cy="1368397"/>
                  <a:chOff x="6714484" y="120229"/>
                  <a:chExt cx="766916" cy="920027"/>
                </a:xfrm>
              </p:grpSpPr>
              <p:grpSp>
                <p:nvGrpSpPr>
                  <p:cNvPr id="502" name="Google Shape;502;p13"/>
                  <p:cNvGrpSpPr/>
                  <p:nvPr/>
                </p:nvGrpSpPr>
                <p:grpSpPr>
                  <a:xfrm>
                    <a:off x="6714484" y="784588"/>
                    <a:ext cx="766916" cy="232927"/>
                    <a:chOff x="5725740" y="1683542"/>
                    <a:chExt cx="2154518" cy="730998"/>
                  </a:xfrm>
                </p:grpSpPr>
                <p:cxnSp>
                  <p:nvCxnSpPr>
                    <p:cNvPr id="503" name="Google Shape;503;p13"/>
                    <p:cNvCxnSpPr/>
                    <p:nvPr/>
                  </p:nvCxnSpPr>
                  <p:spPr>
                    <a:xfrm>
                      <a:off x="5725740" y="2401424"/>
                      <a:ext cx="720001" cy="0"/>
                    </a:xfrm>
                    <a:prstGeom prst="straightConnector1">
                      <a:avLst/>
                    </a:prstGeom>
                    <a:noFill/>
                    <a:ln w="25400" cap="flat" cmpd="sng">
                      <a:solidFill>
                        <a:schemeClr val="dk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504" name="Google Shape;504;p13"/>
                    <p:cNvCxnSpPr/>
                    <p:nvPr/>
                  </p:nvCxnSpPr>
                  <p:spPr>
                    <a:xfrm>
                      <a:off x="6440258" y="1683542"/>
                      <a:ext cx="0" cy="720000"/>
                    </a:xfrm>
                    <a:prstGeom prst="straightConnector1">
                      <a:avLst/>
                    </a:prstGeom>
                    <a:noFill/>
                    <a:ln w="25400" cap="flat" cmpd="sng">
                      <a:solidFill>
                        <a:schemeClr val="dk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505" name="Google Shape;505;p13"/>
                    <p:cNvCxnSpPr/>
                    <p:nvPr/>
                  </p:nvCxnSpPr>
                  <p:spPr>
                    <a:xfrm>
                      <a:off x="6444916" y="1683542"/>
                      <a:ext cx="720000" cy="0"/>
                    </a:xfrm>
                    <a:prstGeom prst="straightConnector1">
                      <a:avLst/>
                    </a:prstGeom>
                    <a:noFill/>
                    <a:ln w="25400" cap="flat" cmpd="sng">
                      <a:solidFill>
                        <a:schemeClr val="dk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506" name="Google Shape;506;p13"/>
                    <p:cNvCxnSpPr/>
                    <p:nvPr/>
                  </p:nvCxnSpPr>
                  <p:spPr>
                    <a:xfrm>
                      <a:off x="7157542" y="1694540"/>
                      <a:ext cx="0" cy="720000"/>
                    </a:xfrm>
                    <a:prstGeom prst="straightConnector1">
                      <a:avLst/>
                    </a:prstGeom>
                    <a:noFill/>
                    <a:ln w="25400" cap="flat" cmpd="sng">
                      <a:solidFill>
                        <a:schemeClr val="dk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507" name="Google Shape;507;p13"/>
                    <p:cNvCxnSpPr/>
                    <p:nvPr/>
                  </p:nvCxnSpPr>
                  <p:spPr>
                    <a:xfrm rot="10800000">
                      <a:off x="7160257" y="2384856"/>
                      <a:ext cx="720001" cy="0"/>
                    </a:xfrm>
                    <a:prstGeom prst="straightConnector1">
                      <a:avLst/>
                    </a:prstGeom>
                    <a:noFill/>
                    <a:ln w="25400" cap="flat" cmpd="sng">
                      <a:solidFill>
                        <a:schemeClr val="dk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>
                  </p:spPr>
                </p:cxnSp>
              </p:grpSp>
              <p:sp>
                <p:nvSpPr>
                  <p:cNvPr id="508" name="Google Shape;508;p13"/>
                  <p:cNvSpPr txBox="1"/>
                  <p:nvPr/>
                </p:nvSpPr>
                <p:spPr>
                  <a:xfrm rot="-5400000">
                    <a:off x="6780446" y="342800"/>
                    <a:ext cx="633077" cy="187935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sp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rPr lang="pt-BR" sz="12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rPr>
                      <a:t>38 μW.cm</a:t>
                    </a:r>
                    <a:r>
                      <a:rPr lang="pt-BR" sz="1200" baseline="300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rPr>
                      <a:t>-2</a:t>
                    </a:r>
                    <a:r>
                      <a:rPr lang="pt-BR" sz="12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rPr>
                      <a:t> </a:t>
                    </a:r>
                    <a:endParaRPr/>
                  </a:p>
                </p:txBody>
              </p:sp>
              <p:sp>
                <p:nvSpPr>
                  <p:cNvPr id="509" name="Google Shape;509;p13"/>
                  <p:cNvSpPr txBox="1"/>
                  <p:nvPr/>
                </p:nvSpPr>
                <p:spPr>
                  <a:xfrm>
                    <a:off x="6968822" y="854019"/>
                    <a:ext cx="269939" cy="186237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sp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rPr lang="pt-BR" sz="12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rPr>
                      <a:t>4 s </a:t>
                    </a:r>
                    <a:endParaRPr/>
                  </a:p>
                </p:txBody>
              </p:sp>
            </p:grpSp>
            <p:grpSp>
              <p:nvGrpSpPr>
                <p:cNvPr id="510" name="Google Shape;510;p13"/>
                <p:cNvGrpSpPr/>
                <p:nvPr/>
              </p:nvGrpSpPr>
              <p:grpSpPr>
                <a:xfrm>
                  <a:off x="8706847" y="2694343"/>
                  <a:ext cx="1130364" cy="365065"/>
                  <a:chOff x="6714484" y="784588"/>
                  <a:chExt cx="766916" cy="245448"/>
                </a:xfrm>
              </p:grpSpPr>
              <p:grpSp>
                <p:nvGrpSpPr>
                  <p:cNvPr id="511" name="Google Shape;511;p13"/>
                  <p:cNvGrpSpPr/>
                  <p:nvPr/>
                </p:nvGrpSpPr>
                <p:grpSpPr>
                  <a:xfrm>
                    <a:off x="6714484" y="784588"/>
                    <a:ext cx="766916" cy="232927"/>
                    <a:chOff x="5725740" y="1683542"/>
                    <a:chExt cx="2154518" cy="730998"/>
                  </a:xfrm>
                </p:grpSpPr>
                <p:cxnSp>
                  <p:nvCxnSpPr>
                    <p:cNvPr id="512" name="Google Shape;512;p13"/>
                    <p:cNvCxnSpPr/>
                    <p:nvPr/>
                  </p:nvCxnSpPr>
                  <p:spPr>
                    <a:xfrm>
                      <a:off x="5725740" y="2380453"/>
                      <a:ext cx="720001" cy="0"/>
                    </a:xfrm>
                    <a:prstGeom prst="straightConnector1">
                      <a:avLst/>
                    </a:prstGeom>
                    <a:noFill/>
                    <a:ln w="25400" cap="flat" cmpd="sng">
                      <a:solidFill>
                        <a:schemeClr val="dk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513" name="Google Shape;513;p13"/>
                    <p:cNvCxnSpPr/>
                    <p:nvPr/>
                  </p:nvCxnSpPr>
                  <p:spPr>
                    <a:xfrm>
                      <a:off x="6440258" y="1683542"/>
                      <a:ext cx="0" cy="720000"/>
                    </a:xfrm>
                    <a:prstGeom prst="straightConnector1">
                      <a:avLst/>
                    </a:prstGeom>
                    <a:noFill/>
                    <a:ln w="25400" cap="flat" cmpd="sng">
                      <a:solidFill>
                        <a:schemeClr val="dk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514" name="Google Shape;514;p13"/>
                    <p:cNvCxnSpPr/>
                    <p:nvPr/>
                  </p:nvCxnSpPr>
                  <p:spPr>
                    <a:xfrm>
                      <a:off x="6444916" y="1683542"/>
                      <a:ext cx="720000" cy="0"/>
                    </a:xfrm>
                    <a:prstGeom prst="straightConnector1">
                      <a:avLst/>
                    </a:prstGeom>
                    <a:noFill/>
                    <a:ln w="25400" cap="flat" cmpd="sng">
                      <a:solidFill>
                        <a:schemeClr val="dk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515" name="Google Shape;515;p13"/>
                    <p:cNvCxnSpPr/>
                    <p:nvPr/>
                  </p:nvCxnSpPr>
                  <p:spPr>
                    <a:xfrm>
                      <a:off x="7157542" y="1694540"/>
                      <a:ext cx="0" cy="720000"/>
                    </a:xfrm>
                    <a:prstGeom prst="straightConnector1">
                      <a:avLst/>
                    </a:prstGeom>
                    <a:noFill/>
                    <a:ln w="25400" cap="flat" cmpd="sng">
                      <a:solidFill>
                        <a:schemeClr val="dk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516" name="Google Shape;516;p13"/>
                    <p:cNvCxnSpPr/>
                    <p:nvPr/>
                  </p:nvCxnSpPr>
                  <p:spPr>
                    <a:xfrm rot="10800000">
                      <a:off x="7160258" y="2414540"/>
                      <a:ext cx="720000" cy="0"/>
                    </a:xfrm>
                    <a:prstGeom prst="straightConnector1">
                      <a:avLst/>
                    </a:prstGeom>
                    <a:noFill/>
                    <a:ln w="25400" cap="flat" cmpd="sng">
                      <a:solidFill>
                        <a:schemeClr val="dk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>
                  </p:spPr>
                </p:cxnSp>
              </p:grpSp>
              <p:sp>
                <p:nvSpPr>
                  <p:cNvPr id="517" name="Google Shape;517;p13"/>
                  <p:cNvSpPr txBox="1"/>
                  <p:nvPr/>
                </p:nvSpPr>
                <p:spPr>
                  <a:xfrm>
                    <a:off x="6976664" y="843799"/>
                    <a:ext cx="269939" cy="186237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sp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rPr lang="pt-BR" sz="120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rPr>
                      <a:t>4 s </a:t>
                    </a:r>
                    <a:endParaRPr/>
                  </a:p>
                </p:txBody>
              </p:sp>
            </p:grpSp>
          </p:grpSp>
          <p:sp>
            <p:nvSpPr>
              <p:cNvPr id="518" name="Google Shape;518;p13"/>
              <p:cNvSpPr txBox="1"/>
              <p:nvPr/>
            </p:nvSpPr>
            <p:spPr>
              <a:xfrm>
                <a:off x="5715205" y="5587326"/>
                <a:ext cx="397866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pt-BR" sz="1200">
                    <a:solidFill>
                      <a:schemeClr val="dk1"/>
                    </a:solidFill>
                    <a:latin typeface="Times New Roman"/>
                    <a:ea typeface="Times New Roman"/>
                    <a:cs typeface="Times New Roman"/>
                    <a:sym typeface="Times New Roman"/>
                  </a:rPr>
                  <a:t>4 s </a:t>
                </a:r>
                <a:endParaRPr/>
              </a:p>
            </p:txBody>
          </p:sp>
          <p:sp>
            <p:nvSpPr>
              <p:cNvPr id="519" name="Google Shape;519;p13"/>
              <p:cNvSpPr txBox="1"/>
              <p:nvPr/>
            </p:nvSpPr>
            <p:spPr>
              <a:xfrm rot="-5400000">
                <a:off x="5782065" y="4949584"/>
                <a:ext cx="941604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pt-BR" sz="1200">
                    <a:solidFill>
                      <a:schemeClr val="dk1"/>
                    </a:solidFill>
                    <a:latin typeface="Times New Roman"/>
                    <a:ea typeface="Times New Roman"/>
                    <a:cs typeface="Times New Roman"/>
                    <a:sym typeface="Times New Roman"/>
                  </a:rPr>
                  <a:t>38 μW.cm</a:t>
                </a:r>
                <a:r>
                  <a:rPr lang="pt-BR" sz="1200" baseline="30000">
                    <a:solidFill>
                      <a:schemeClr val="dk1"/>
                    </a:solidFill>
                    <a:latin typeface="Times New Roman"/>
                    <a:ea typeface="Times New Roman"/>
                    <a:cs typeface="Times New Roman"/>
                    <a:sym typeface="Times New Roman"/>
                  </a:rPr>
                  <a:t>-2</a:t>
                </a:r>
                <a:r>
                  <a:rPr lang="pt-BR" sz="1200">
                    <a:solidFill>
                      <a:schemeClr val="dk1"/>
                    </a:solidFill>
                    <a:latin typeface="Times New Roman"/>
                    <a:ea typeface="Times New Roman"/>
                    <a:cs typeface="Times New Roman"/>
                    <a:sym typeface="Times New Roman"/>
                  </a:rPr>
                  <a:t> </a:t>
                </a:r>
                <a:endParaRPr/>
              </a:p>
            </p:txBody>
          </p:sp>
        </p:grpSp>
        <p:sp>
          <p:nvSpPr>
            <p:cNvPr id="520" name="Google Shape;520;p13"/>
            <p:cNvSpPr txBox="1"/>
            <p:nvPr/>
          </p:nvSpPr>
          <p:spPr>
            <a:xfrm rot="-5400000">
              <a:off x="10405418" y="3440176"/>
              <a:ext cx="530915" cy="2769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pt-BR" sz="12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Dark </a:t>
              </a:r>
              <a:endParaRPr/>
            </a:p>
          </p:txBody>
        </p:sp>
      </p:grpSp>
      <p:sp>
        <p:nvSpPr>
          <p:cNvPr id="521" name="Google Shape;521;p13"/>
          <p:cNvSpPr txBox="1"/>
          <p:nvPr/>
        </p:nvSpPr>
        <p:spPr>
          <a:xfrm>
            <a:off x="563154" y="1900"/>
            <a:ext cx="397866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000" b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a)</a:t>
            </a:r>
            <a:endParaRPr/>
          </a:p>
        </p:txBody>
      </p:sp>
      <p:sp>
        <p:nvSpPr>
          <p:cNvPr id="522" name="Google Shape;522;p13"/>
          <p:cNvSpPr txBox="1"/>
          <p:nvPr/>
        </p:nvSpPr>
        <p:spPr>
          <a:xfrm>
            <a:off x="6390816" y="88881"/>
            <a:ext cx="445413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000" b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b)</a:t>
            </a:r>
            <a:endParaRPr/>
          </a:p>
        </p:txBody>
      </p:sp>
      <p:sp>
        <p:nvSpPr>
          <p:cNvPr id="523" name="Google Shape;523;p13"/>
          <p:cNvSpPr txBox="1"/>
          <p:nvPr/>
        </p:nvSpPr>
        <p:spPr>
          <a:xfrm>
            <a:off x="3001730" y="4325434"/>
            <a:ext cx="445413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000" b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c)</a:t>
            </a:r>
            <a:endParaRPr/>
          </a:p>
        </p:txBody>
      </p:sp>
      <p:sp>
        <p:nvSpPr>
          <p:cNvPr id="524" name="Google Shape;524;p13"/>
          <p:cNvSpPr txBox="1"/>
          <p:nvPr/>
        </p:nvSpPr>
        <p:spPr>
          <a:xfrm>
            <a:off x="0" y="6460502"/>
            <a:ext cx="129554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Figure 3 </a:t>
            </a:r>
            <a:endParaRPr/>
          </a:p>
        </p:txBody>
      </p:sp>
      <p:sp>
        <p:nvSpPr>
          <p:cNvPr id="525" name="Google Shape;525;p13"/>
          <p:cNvSpPr/>
          <p:nvPr/>
        </p:nvSpPr>
        <p:spPr>
          <a:xfrm>
            <a:off x="1557965" y="211894"/>
            <a:ext cx="108000" cy="3456000"/>
          </a:xfrm>
          <a:prstGeom prst="rect">
            <a:avLst/>
          </a:prstGeom>
          <a:solidFill>
            <a:srgbClr val="0000FF">
              <a:alpha val="28627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6" name="Google Shape;526;p13"/>
          <p:cNvSpPr/>
          <p:nvPr/>
        </p:nvSpPr>
        <p:spPr>
          <a:xfrm>
            <a:off x="1791995" y="211894"/>
            <a:ext cx="108000" cy="3456000"/>
          </a:xfrm>
          <a:prstGeom prst="rect">
            <a:avLst/>
          </a:prstGeom>
          <a:solidFill>
            <a:srgbClr val="0000FF">
              <a:alpha val="28627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7" name="Google Shape;527;p13"/>
          <p:cNvSpPr/>
          <p:nvPr/>
        </p:nvSpPr>
        <p:spPr>
          <a:xfrm>
            <a:off x="2031543" y="209009"/>
            <a:ext cx="108000" cy="3456000"/>
          </a:xfrm>
          <a:prstGeom prst="rect">
            <a:avLst/>
          </a:prstGeom>
          <a:solidFill>
            <a:srgbClr val="0000FF">
              <a:alpha val="28627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8" name="Google Shape;528;p13"/>
          <p:cNvSpPr/>
          <p:nvPr/>
        </p:nvSpPr>
        <p:spPr>
          <a:xfrm>
            <a:off x="2262065" y="209009"/>
            <a:ext cx="108000" cy="3456000"/>
          </a:xfrm>
          <a:prstGeom prst="rect">
            <a:avLst/>
          </a:prstGeom>
          <a:solidFill>
            <a:srgbClr val="0000FF">
              <a:alpha val="28627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9" name="Google Shape;529;p13"/>
          <p:cNvSpPr/>
          <p:nvPr/>
        </p:nvSpPr>
        <p:spPr>
          <a:xfrm>
            <a:off x="2483816" y="208698"/>
            <a:ext cx="108000" cy="3456000"/>
          </a:xfrm>
          <a:prstGeom prst="rect">
            <a:avLst/>
          </a:prstGeom>
          <a:solidFill>
            <a:srgbClr val="0000FF">
              <a:alpha val="28627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0" name="Google Shape;530;p13"/>
          <p:cNvSpPr/>
          <p:nvPr/>
        </p:nvSpPr>
        <p:spPr>
          <a:xfrm>
            <a:off x="2717846" y="208698"/>
            <a:ext cx="108000" cy="3456000"/>
          </a:xfrm>
          <a:prstGeom prst="rect">
            <a:avLst/>
          </a:prstGeom>
          <a:solidFill>
            <a:srgbClr val="0000FF">
              <a:alpha val="28627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1" name="Google Shape;531;p13"/>
          <p:cNvSpPr/>
          <p:nvPr/>
        </p:nvSpPr>
        <p:spPr>
          <a:xfrm>
            <a:off x="2957394" y="205813"/>
            <a:ext cx="108000" cy="3456000"/>
          </a:xfrm>
          <a:prstGeom prst="rect">
            <a:avLst/>
          </a:prstGeom>
          <a:solidFill>
            <a:srgbClr val="0000FF">
              <a:alpha val="28627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2" name="Google Shape;532;p13"/>
          <p:cNvSpPr/>
          <p:nvPr/>
        </p:nvSpPr>
        <p:spPr>
          <a:xfrm>
            <a:off x="3187916" y="205813"/>
            <a:ext cx="108000" cy="3456000"/>
          </a:xfrm>
          <a:prstGeom prst="rect">
            <a:avLst/>
          </a:prstGeom>
          <a:solidFill>
            <a:srgbClr val="0000FF">
              <a:alpha val="28627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3" name="Google Shape;533;p13"/>
          <p:cNvSpPr/>
          <p:nvPr/>
        </p:nvSpPr>
        <p:spPr>
          <a:xfrm>
            <a:off x="3413175" y="205813"/>
            <a:ext cx="108000" cy="3456000"/>
          </a:xfrm>
          <a:prstGeom prst="rect">
            <a:avLst/>
          </a:prstGeom>
          <a:solidFill>
            <a:srgbClr val="0000FF">
              <a:alpha val="28627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4" name="Google Shape;534;p13"/>
          <p:cNvSpPr/>
          <p:nvPr/>
        </p:nvSpPr>
        <p:spPr>
          <a:xfrm>
            <a:off x="3657144" y="205813"/>
            <a:ext cx="108000" cy="3456000"/>
          </a:xfrm>
          <a:prstGeom prst="rect">
            <a:avLst/>
          </a:prstGeom>
          <a:solidFill>
            <a:srgbClr val="0000FF">
              <a:alpha val="28627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5" name="Google Shape;535;p13"/>
          <p:cNvSpPr/>
          <p:nvPr/>
        </p:nvSpPr>
        <p:spPr>
          <a:xfrm>
            <a:off x="4276206" y="543449"/>
            <a:ext cx="367522" cy="1272730"/>
          </a:xfrm>
          <a:prstGeom prst="rect">
            <a:avLst/>
          </a:prstGeom>
          <a:solidFill>
            <a:srgbClr val="0000FF">
              <a:alpha val="28627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6" name="Google Shape;536;p13"/>
          <p:cNvSpPr/>
          <p:nvPr/>
        </p:nvSpPr>
        <p:spPr>
          <a:xfrm>
            <a:off x="5004971" y="541498"/>
            <a:ext cx="367522" cy="1272730"/>
          </a:xfrm>
          <a:prstGeom prst="rect">
            <a:avLst/>
          </a:prstGeom>
          <a:solidFill>
            <a:srgbClr val="0000FF">
              <a:alpha val="28627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3DC2EFC8-D3CD-65E9-C94D-7DE4EDBBC4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07308" y="1410644"/>
            <a:ext cx="5232400" cy="3708400"/>
          </a:xfrm>
          <a:prstGeom prst="rect">
            <a:avLst/>
          </a:prstGeom>
        </p:spPr>
      </p:pic>
      <p:pic>
        <p:nvPicPr>
          <p:cNvPr id="9217" name="Picture 1">
            <a:extLst>
              <a:ext uri="{FF2B5EF4-FFF2-40B4-BE49-F238E27FC236}">
                <a16:creationId xmlns:a16="http://schemas.microsoft.com/office/drawing/2014/main" id="{D2069EF2-76DF-BA19-5159-0B8DB498F6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94512" y="-305200"/>
            <a:ext cx="4902200" cy="346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to 2">
            <a:extLst>
              <a:ext uri="{FF2B5EF4-FFF2-40B4-BE49-F238E27FC236}">
                <a16:creationId xmlns:a16="http://schemas.microsoft.com/office/drawing/2014/main" id="{E2E21080-0B2E-3FFA-E2BA-17905355045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1895413"/>
              </p:ext>
            </p:extLst>
          </p:nvPr>
        </p:nvGraphicFramePr>
        <p:xfrm>
          <a:off x="5113337" y="413922"/>
          <a:ext cx="7078663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9802237" imgH="7502439" progId="Origin95.Graph">
                  <p:embed/>
                </p:oleObj>
              </mc:Choice>
              <mc:Fallback>
                <p:oleObj name="Graph" r:id="rId2" imgW="9802237" imgH="7502439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113337" y="413922"/>
                        <a:ext cx="7078663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to 3">
            <a:extLst>
              <a:ext uri="{FF2B5EF4-FFF2-40B4-BE49-F238E27FC236}">
                <a16:creationId xmlns:a16="http://schemas.microsoft.com/office/drawing/2014/main" id="{7C0A00F8-6381-8299-215C-23FBCDF3A84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02726"/>
              </p:ext>
            </p:extLst>
          </p:nvPr>
        </p:nvGraphicFramePr>
        <p:xfrm>
          <a:off x="-393977" y="413922"/>
          <a:ext cx="6607483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4" imgW="9802237" imgH="7502439" progId="Origin95.Graph">
                  <p:embed/>
                </p:oleObj>
              </mc:Choice>
              <mc:Fallback>
                <p:oleObj name="Graph" r:id="rId4" imgW="9802237" imgH="7502439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-393977" y="413922"/>
                        <a:ext cx="6607483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CaixaDeTexto 1">
            <a:extLst>
              <a:ext uri="{FF2B5EF4-FFF2-40B4-BE49-F238E27FC236}">
                <a16:creationId xmlns:a16="http://schemas.microsoft.com/office/drawing/2014/main" id="{5560B2D3-0155-DBBB-D4BA-65DD23F1C595}"/>
              </a:ext>
            </a:extLst>
          </p:cNvPr>
          <p:cNvSpPr txBox="1"/>
          <p:nvPr/>
        </p:nvSpPr>
        <p:spPr>
          <a:xfrm>
            <a:off x="9923489" y="533843"/>
            <a:ext cx="12186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No </a:t>
            </a:r>
            <a:r>
              <a:rPr lang="pt-B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honey</a:t>
            </a:r>
            <a:endParaRPr lang="pt-BR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B3351F6C-27C0-FE59-CE20-F9C8DA8767AC}"/>
              </a:ext>
            </a:extLst>
          </p:cNvPr>
          <p:cNvSpPr txBox="1"/>
          <p:nvPr/>
        </p:nvSpPr>
        <p:spPr>
          <a:xfrm>
            <a:off x="3894734" y="413922"/>
            <a:ext cx="12186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No </a:t>
            </a:r>
            <a:r>
              <a:rPr lang="pt-B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honey</a:t>
            </a:r>
            <a:endParaRPr lang="pt-BR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50433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>
            <a:extLst>
              <a:ext uri="{FF2B5EF4-FFF2-40B4-BE49-F238E27FC236}">
                <a16:creationId xmlns:a16="http://schemas.microsoft.com/office/drawing/2014/main" id="{AFCFA0BC-DDA6-F538-94B3-DEE65382BC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0444256"/>
              </p:ext>
            </p:extLst>
          </p:nvPr>
        </p:nvGraphicFramePr>
        <p:xfrm>
          <a:off x="-219456" y="170498"/>
          <a:ext cx="7078663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9802237" imgH="7502439" progId="Origin95.Graph">
                  <p:embed/>
                </p:oleObj>
              </mc:Choice>
              <mc:Fallback>
                <p:oleObj name="Graph" r:id="rId2" imgW="9802237" imgH="7502439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-219456" y="170498"/>
                        <a:ext cx="7078663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to 2">
            <a:extLst>
              <a:ext uri="{FF2B5EF4-FFF2-40B4-BE49-F238E27FC236}">
                <a16:creationId xmlns:a16="http://schemas.microsoft.com/office/drawing/2014/main" id="{F66B64ED-6EFF-93DE-D03A-AF679D08BD3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2168599"/>
              </p:ext>
            </p:extLst>
          </p:nvPr>
        </p:nvGraphicFramePr>
        <p:xfrm>
          <a:off x="5627688" y="169863"/>
          <a:ext cx="7078662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4" imgW="9802237" imgH="7502439" progId="Origin95.Graph">
                  <p:embed/>
                </p:oleObj>
              </mc:Choice>
              <mc:Fallback>
                <p:oleObj name="Graph" r:id="rId4" imgW="9802237" imgH="7502439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627688" y="169863"/>
                        <a:ext cx="7078662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CaixaDeTexto 3">
            <a:extLst>
              <a:ext uri="{FF2B5EF4-FFF2-40B4-BE49-F238E27FC236}">
                <a16:creationId xmlns:a16="http://schemas.microsoft.com/office/drawing/2014/main" id="{FEA3BFFA-BE74-82A0-8477-22690C531ACD}"/>
              </a:ext>
            </a:extLst>
          </p:cNvPr>
          <p:cNvSpPr txBox="1"/>
          <p:nvPr/>
        </p:nvSpPr>
        <p:spPr>
          <a:xfrm>
            <a:off x="4601981" y="398931"/>
            <a:ext cx="12186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No </a:t>
            </a:r>
            <a:r>
              <a:rPr lang="pt-B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honey</a:t>
            </a:r>
            <a:endParaRPr lang="pt-BR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71035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>
            <a:extLst>
              <a:ext uri="{FF2B5EF4-FFF2-40B4-BE49-F238E27FC236}">
                <a16:creationId xmlns:a16="http://schemas.microsoft.com/office/drawing/2014/main" id="{513A7954-755C-FE02-942F-73328874DA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4459553"/>
              </p:ext>
            </p:extLst>
          </p:nvPr>
        </p:nvGraphicFramePr>
        <p:xfrm>
          <a:off x="0" y="614207"/>
          <a:ext cx="7078663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9802237" imgH="7502439" progId="Origin95.Graph">
                  <p:embed/>
                </p:oleObj>
              </mc:Choice>
              <mc:Fallback>
                <p:oleObj name="Graph" r:id="rId2" imgW="9802237" imgH="7502439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0" y="614207"/>
                        <a:ext cx="7078663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to 2">
            <a:extLst>
              <a:ext uri="{FF2B5EF4-FFF2-40B4-BE49-F238E27FC236}">
                <a16:creationId xmlns:a16="http://schemas.microsoft.com/office/drawing/2014/main" id="{7734465D-22E7-55D8-A0F4-199F5DC9173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9998166"/>
              </p:ext>
            </p:extLst>
          </p:nvPr>
        </p:nvGraphicFramePr>
        <p:xfrm>
          <a:off x="5793751" y="719931"/>
          <a:ext cx="7078663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4" imgW="9802237" imgH="7502439" progId="Origin95.Graph">
                  <p:embed/>
                </p:oleObj>
              </mc:Choice>
              <mc:Fallback>
                <p:oleObj name="Graph" r:id="rId4" imgW="9802237" imgH="7502439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793751" y="719931"/>
                        <a:ext cx="7078663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835325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to 2">
            <a:extLst>
              <a:ext uri="{FF2B5EF4-FFF2-40B4-BE49-F238E27FC236}">
                <a16:creationId xmlns:a16="http://schemas.microsoft.com/office/drawing/2014/main" id="{F9D3745A-0E25-7FBC-2310-AA846135142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114182"/>
              </p:ext>
            </p:extLst>
          </p:nvPr>
        </p:nvGraphicFramePr>
        <p:xfrm>
          <a:off x="5493947" y="269433"/>
          <a:ext cx="7078663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9802237" imgH="7502439" progId="Origin95.Graph">
                  <p:embed/>
                </p:oleObj>
              </mc:Choice>
              <mc:Fallback>
                <p:oleObj name="Graph" r:id="rId2" imgW="9802237" imgH="7502439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493947" y="269433"/>
                        <a:ext cx="7078663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to 3">
            <a:extLst>
              <a:ext uri="{FF2B5EF4-FFF2-40B4-BE49-F238E27FC236}">
                <a16:creationId xmlns:a16="http://schemas.microsoft.com/office/drawing/2014/main" id="{5FA3A392-0120-CFD7-D807-9E3D417BE93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0677474"/>
              </p:ext>
            </p:extLst>
          </p:nvPr>
        </p:nvGraphicFramePr>
        <p:xfrm>
          <a:off x="-314794" y="269433"/>
          <a:ext cx="7078663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4" imgW="9802237" imgH="7502439" progId="Origin95.Graph">
                  <p:embed/>
                </p:oleObj>
              </mc:Choice>
              <mc:Fallback>
                <p:oleObj name="Graph" r:id="rId4" imgW="9802237" imgH="7502439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-314794" y="269433"/>
                        <a:ext cx="7078663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CaixaDeTexto 4">
            <a:extLst>
              <a:ext uri="{FF2B5EF4-FFF2-40B4-BE49-F238E27FC236}">
                <a16:creationId xmlns:a16="http://schemas.microsoft.com/office/drawing/2014/main" id="{1380F22A-3E08-4E53-BEF6-7953EF2CF09A}"/>
              </a:ext>
            </a:extLst>
          </p:cNvPr>
          <p:cNvSpPr txBox="1"/>
          <p:nvPr/>
        </p:nvSpPr>
        <p:spPr>
          <a:xfrm>
            <a:off x="4101351" y="5891134"/>
            <a:ext cx="3989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Acima de -1.1 VGS com luz fica menor </a:t>
            </a:r>
          </a:p>
        </p:txBody>
      </p:sp>
    </p:spTree>
    <p:extLst>
      <p:ext uri="{BB962C8B-B14F-4D97-AF65-F5344CB8AC3E}">
        <p14:creationId xmlns:p14="http://schemas.microsoft.com/office/powerpoint/2010/main" val="26121630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>
            <a:extLst>
              <a:ext uri="{FF2B5EF4-FFF2-40B4-BE49-F238E27FC236}">
                <a16:creationId xmlns:a16="http://schemas.microsoft.com/office/drawing/2014/main" id="{1D54BF19-3B3D-BE92-1175-F7D0487B63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1550608"/>
              </p:ext>
            </p:extLst>
          </p:nvPr>
        </p:nvGraphicFramePr>
        <p:xfrm>
          <a:off x="-314794" y="269433"/>
          <a:ext cx="7078663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9802237" imgH="7502439" progId="Origin95.Graph">
                  <p:embed/>
                </p:oleObj>
              </mc:Choice>
              <mc:Fallback>
                <p:oleObj name="Graph" r:id="rId2" imgW="9802237" imgH="7502439" progId="Origin95.Graph">
                  <p:embed/>
                  <p:pic>
                    <p:nvPicPr>
                      <p:cNvPr id="4" name="Objeto 3">
                        <a:extLst>
                          <a:ext uri="{FF2B5EF4-FFF2-40B4-BE49-F238E27FC236}">
                            <a16:creationId xmlns:a16="http://schemas.microsoft.com/office/drawing/2014/main" id="{5FA3A392-0120-CFD7-D807-9E3D417BE93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-314794" y="269433"/>
                        <a:ext cx="7078663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to 2">
            <a:extLst>
              <a:ext uri="{FF2B5EF4-FFF2-40B4-BE49-F238E27FC236}">
                <a16:creationId xmlns:a16="http://schemas.microsoft.com/office/drawing/2014/main" id="{E9A6112A-5B60-F452-9F11-950950A078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6251706"/>
              </p:ext>
            </p:extLst>
          </p:nvPr>
        </p:nvGraphicFramePr>
        <p:xfrm>
          <a:off x="5493947" y="269433"/>
          <a:ext cx="7078663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4" imgW="9802237" imgH="7502439" progId="Origin95.Graph">
                  <p:embed/>
                </p:oleObj>
              </mc:Choice>
              <mc:Fallback>
                <p:oleObj name="Graph" r:id="rId4" imgW="9802237" imgH="7502439" progId="Origin95.Graph">
                  <p:embed/>
                  <p:pic>
                    <p:nvPicPr>
                      <p:cNvPr id="3" name="Objeto 2">
                        <a:extLst>
                          <a:ext uri="{FF2B5EF4-FFF2-40B4-BE49-F238E27FC236}">
                            <a16:creationId xmlns:a16="http://schemas.microsoft.com/office/drawing/2014/main" id="{F9D3745A-0E25-7FBC-2310-AA846135142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93947" y="269433"/>
                        <a:ext cx="7078663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CaixaDeTexto 3">
            <a:extLst>
              <a:ext uri="{FF2B5EF4-FFF2-40B4-BE49-F238E27FC236}">
                <a16:creationId xmlns:a16="http://schemas.microsoft.com/office/drawing/2014/main" id="{362EE5BE-364C-5419-9083-AC6746505F90}"/>
              </a:ext>
            </a:extLst>
          </p:cNvPr>
          <p:cNvSpPr txBox="1"/>
          <p:nvPr/>
        </p:nvSpPr>
        <p:spPr>
          <a:xfrm>
            <a:off x="4461115" y="5831174"/>
            <a:ext cx="42489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Acima de -1.1 V</a:t>
            </a:r>
            <a:r>
              <a:rPr lang="pt-BR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GS</a:t>
            </a: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com luz fica menor I</a:t>
            </a:r>
            <a:r>
              <a:rPr lang="pt-BR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DS</a:t>
            </a: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91148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>
            <a:extLst>
              <a:ext uri="{FF2B5EF4-FFF2-40B4-BE49-F238E27FC236}">
                <a16:creationId xmlns:a16="http://schemas.microsoft.com/office/drawing/2014/main" id="{7A1EBF3F-9C1C-13CF-4BF3-FDDB809AB5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0564921"/>
              </p:ext>
            </p:extLst>
          </p:nvPr>
        </p:nvGraphicFramePr>
        <p:xfrm>
          <a:off x="-172335" y="239452"/>
          <a:ext cx="7078663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9802237" imgH="7502439" progId="Origin95.Graph">
                  <p:embed/>
                </p:oleObj>
              </mc:Choice>
              <mc:Fallback>
                <p:oleObj name="Graph" r:id="rId2" imgW="9802237" imgH="7502439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-172335" y="239452"/>
                        <a:ext cx="7078663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CaixaDeTexto 2">
            <a:extLst>
              <a:ext uri="{FF2B5EF4-FFF2-40B4-BE49-F238E27FC236}">
                <a16:creationId xmlns:a16="http://schemas.microsoft.com/office/drawing/2014/main" id="{622C9E76-42E3-BE60-861F-9610DEDBA9E0}"/>
              </a:ext>
            </a:extLst>
          </p:cNvPr>
          <p:cNvSpPr txBox="1"/>
          <p:nvPr/>
        </p:nvSpPr>
        <p:spPr>
          <a:xfrm>
            <a:off x="2893102" y="458892"/>
            <a:ext cx="30462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honey</a:t>
            </a:r>
            <a:r>
              <a:rPr 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(floating </a:t>
            </a:r>
            <a:r>
              <a:rPr lang="pt-B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gate</a:t>
            </a:r>
            <a:r>
              <a:rPr 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2431733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>
            <a:extLst>
              <a:ext uri="{FF2B5EF4-FFF2-40B4-BE49-F238E27FC236}">
                <a16:creationId xmlns:a16="http://schemas.microsoft.com/office/drawing/2014/main" id="{20DBB819-F4C6-0044-90BB-F3FB4257E49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3256717"/>
              </p:ext>
            </p:extLst>
          </p:nvPr>
        </p:nvGraphicFramePr>
        <p:xfrm>
          <a:off x="-330473" y="773681"/>
          <a:ext cx="4549099" cy="348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9802237" imgH="7502439" progId="Origin95.Graph">
                  <p:embed/>
                </p:oleObj>
              </mc:Choice>
              <mc:Fallback>
                <p:oleObj name="Graph" r:id="rId2" imgW="9802237" imgH="7502439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-330473" y="773681"/>
                        <a:ext cx="4549099" cy="3481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to 2">
            <a:extLst>
              <a:ext uri="{FF2B5EF4-FFF2-40B4-BE49-F238E27FC236}">
                <a16:creationId xmlns:a16="http://schemas.microsoft.com/office/drawing/2014/main" id="{100948BD-5EF0-804C-32CF-03588CE614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2539137"/>
              </p:ext>
            </p:extLst>
          </p:nvPr>
        </p:nvGraphicFramePr>
        <p:xfrm>
          <a:off x="7949848" y="858207"/>
          <a:ext cx="4660873" cy="35675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4" imgW="9802237" imgH="7502439" progId="Origin95.Graph">
                  <p:embed/>
                </p:oleObj>
              </mc:Choice>
              <mc:Fallback>
                <p:oleObj name="Graph" r:id="rId4" imgW="9802237" imgH="7502439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949848" y="858207"/>
                        <a:ext cx="4660873" cy="35675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to 4">
            <a:extLst>
              <a:ext uri="{FF2B5EF4-FFF2-40B4-BE49-F238E27FC236}">
                <a16:creationId xmlns:a16="http://schemas.microsoft.com/office/drawing/2014/main" id="{E9A4783C-7E4A-709B-B56D-EB9DACD116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4123802"/>
              </p:ext>
            </p:extLst>
          </p:nvPr>
        </p:nvGraphicFramePr>
        <p:xfrm>
          <a:off x="3945805" y="845606"/>
          <a:ext cx="4549099" cy="348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6" imgW="9802237" imgH="7502439" progId="Origin95.Graph">
                  <p:embed/>
                </p:oleObj>
              </mc:Choice>
              <mc:Fallback>
                <p:oleObj name="Graph" r:id="rId6" imgW="9802237" imgH="7502439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945805" y="845606"/>
                        <a:ext cx="4549099" cy="3481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CaixaDeTexto 3">
            <a:extLst>
              <a:ext uri="{FF2B5EF4-FFF2-40B4-BE49-F238E27FC236}">
                <a16:creationId xmlns:a16="http://schemas.microsoft.com/office/drawing/2014/main" id="{90C8BF15-72AC-288F-C0E2-CA294BE7E664}"/>
              </a:ext>
            </a:extLst>
          </p:cNvPr>
          <p:cNvSpPr txBox="1"/>
          <p:nvPr/>
        </p:nvSpPr>
        <p:spPr>
          <a:xfrm>
            <a:off x="875491" y="658152"/>
            <a:ext cx="2641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honey</a:t>
            </a:r>
            <a:r>
              <a:rPr 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(0 V </a:t>
            </a:r>
            <a:r>
              <a:rPr lang="pt-B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gate</a:t>
            </a:r>
            <a:r>
              <a:rPr 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A6E355D4-4CB8-3D03-ED3A-594E197600EA}"/>
              </a:ext>
            </a:extLst>
          </p:cNvPr>
          <p:cNvSpPr txBox="1"/>
          <p:nvPr/>
        </p:nvSpPr>
        <p:spPr>
          <a:xfrm>
            <a:off x="4818956" y="747451"/>
            <a:ext cx="29151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honey</a:t>
            </a:r>
            <a:r>
              <a:rPr 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(+0.3 V </a:t>
            </a:r>
            <a:r>
              <a:rPr lang="pt-B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gate</a:t>
            </a:r>
            <a:r>
              <a:rPr 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D754BB6E-2D4D-F3A4-FEFC-F180F5FF0362}"/>
              </a:ext>
            </a:extLst>
          </p:cNvPr>
          <p:cNvSpPr txBox="1"/>
          <p:nvPr/>
        </p:nvSpPr>
        <p:spPr>
          <a:xfrm>
            <a:off x="8853164" y="645551"/>
            <a:ext cx="28542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honey</a:t>
            </a:r>
            <a:r>
              <a:rPr 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(-0.3 V </a:t>
            </a:r>
            <a:r>
              <a:rPr lang="pt-B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gate</a:t>
            </a:r>
            <a:r>
              <a:rPr 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611755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>
            <a:extLst>
              <a:ext uri="{FF2B5EF4-FFF2-40B4-BE49-F238E27FC236}">
                <a16:creationId xmlns:a16="http://schemas.microsoft.com/office/drawing/2014/main" id="{A30340E6-1B21-AC3C-7C59-39DB06C9F6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6164890"/>
              </p:ext>
            </p:extLst>
          </p:nvPr>
        </p:nvGraphicFramePr>
        <p:xfrm>
          <a:off x="1573968" y="470357"/>
          <a:ext cx="7730787" cy="59172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9802237" imgH="7502439" progId="Origin95.Graph">
                  <p:embed/>
                </p:oleObj>
              </mc:Choice>
              <mc:Fallback>
                <p:oleObj name="Graph" r:id="rId2" imgW="9802237" imgH="7502439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73968" y="470357"/>
                        <a:ext cx="7730787" cy="59172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3651177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2622</TotalTime>
  <Words>220</Words>
  <Application>Microsoft Office PowerPoint</Application>
  <PresentationFormat>Widescreen</PresentationFormat>
  <Paragraphs>63</Paragraphs>
  <Slides>19</Slides>
  <Notes>1</Notes>
  <HiddenSlides>0</HiddenSlides>
  <MMClips>0</MMClips>
  <ScaleCrop>false</ScaleCrop>
  <HeadingPairs>
    <vt:vector size="8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Servidores OLE inseridos</vt:lpstr>
      </vt:variant>
      <vt:variant>
        <vt:i4>3</vt:i4>
      </vt:variant>
      <vt:variant>
        <vt:lpstr>Títulos de slides</vt:lpstr>
      </vt:variant>
      <vt:variant>
        <vt:i4>19</vt:i4>
      </vt:variant>
    </vt:vector>
  </HeadingPairs>
  <TitlesOfParts>
    <vt:vector size="27" baseType="lpstr">
      <vt:lpstr>Aptos</vt:lpstr>
      <vt:lpstr>Aptos Display</vt:lpstr>
      <vt:lpstr>Arial</vt:lpstr>
      <vt:lpstr>Times New Roman</vt:lpstr>
      <vt:lpstr>Tema do Office</vt:lpstr>
      <vt:lpstr>Graph</vt:lpstr>
      <vt:lpstr>Origin Project</vt:lpstr>
      <vt:lpstr>Origin Graph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Jose Diego Fernandes</dc:creator>
  <cp:lastModifiedBy>Jose Diego Fernandes</cp:lastModifiedBy>
  <cp:revision>17</cp:revision>
  <dcterms:created xsi:type="dcterms:W3CDTF">2025-04-17T12:39:41Z</dcterms:created>
  <dcterms:modified xsi:type="dcterms:W3CDTF">2025-08-22T12:34:50Z</dcterms:modified>
</cp:coreProperties>
</file>