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7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CF4BA-8ECA-495C-9450-26179F0664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253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01CB39-762E-4CC5-BB61-97FAA45718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4802718"/>
            <a:ext cx="5143500" cy="2207683"/>
          </a:xfrm>
        </p:spPr>
        <p:txBody>
          <a:bodyPr/>
          <a:lstStyle>
            <a:lvl1pPr marL="0" indent="0" algn="ctr">
              <a:buNone/>
              <a:defRPr sz="1013"/>
            </a:lvl1pPr>
            <a:lvl2pPr marL="192881" indent="0" algn="ctr">
              <a:buNone/>
              <a:defRPr sz="844"/>
            </a:lvl2pPr>
            <a:lvl3pPr marL="385763" indent="0" algn="ctr">
              <a:buNone/>
              <a:defRPr sz="760"/>
            </a:lvl3pPr>
            <a:lvl4pPr marL="578644" indent="0" algn="ctr">
              <a:buNone/>
              <a:defRPr sz="675"/>
            </a:lvl4pPr>
            <a:lvl5pPr marL="771525" indent="0" algn="ctr">
              <a:buNone/>
              <a:defRPr sz="675"/>
            </a:lvl5pPr>
            <a:lvl6pPr marL="964406" indent="0" algn="ctr">
              <a:buNone/>
              <a:defRPr sz="675"/>
            </a:lvl6pPr>
            <a:lvl7pPr marL="1157288" indent="0" algn="ctr">
              <a:buNone/>
              <a:defRPr sz="675"/>
            </a:lvl7pPr>
            <a:lvl8pPr marL="1350169" indent="0" algn="ctr">
              <a:buNone/>
              <a:defRPr sz="675"/>
            </a:lvl8pPr>
            <a:lvl9pPr marL="1543050" indent="0" algn="ctr">
              <a:buNone/>
              <a:defRPr sz="675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1CEBD-3D4C-4A3F-878D-1688167DE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1901B5-DBDE-4D91-BCE1-AEE85AE45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57A822-30B8-4AC8-A51E-7745A308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7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10435-60C0-4F4B-B897-EF1CC8399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4A2D81-6E09-481D-9253-729EAED49B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28E72-60D2-4F85-B192-1E881F385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3BB4A-C19E-42C4-99F2-1A0D3442B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B9BEEF-440B-40B2-86AD-86840E1C0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690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E3FB07-0E0E-4AD3-A262-83D3B1636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486833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9B370E-5089-494D-A5B2-013D83F064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486833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CAACC0-A4BC-43D1-88B0-55B26F3AF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0E0450-A71E-47EC-9B59-AC042E58A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579BF4-5555-4D92-BB12-30954886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0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BC582-6D37-4C5E-BBF6-13B125CD2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8A7D5B-44CB-4B83-963E-DD86A1C0B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88CDF-FC84-4EC7-B152-0E5758ED7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1BEFE-9256-47D9-AC44-D2DA79659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C20E7-534C-482E-828A-191AF001A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97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5BB1E-D671-4A2D-AE8A-609CD0C76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7" y="2279651"/>
            <a:ext cx="5915025" cy="3803649"/>
          </a:xfrm>
        </p:spPr>
        <p:txBody>
          <a:bodyPr anchor="b"/>
          <a:lstStyle>
            <a:lvl1pPr>
              <a:defRPr sz="253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F0AA09-9E78-441E-965B-1F7A29FB8B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7" y="6119285"/>
            <a:ext cx="5915025" cy="2000249"/>
          </a:xfrm>
        </p:spPr>
        <p:txBody>
          <a:bodyPr/>
          <a:lstStyle>
            <a:lvl1pPr marL="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1pPr>
            <a:lvl2pPr marL="192881" indent="0">
              <a:buNone/>
              <a:defRPr sz="844">
                <a:solidFill>
                  <a:schemeClr val="tx1">
                    <a:tint val="75000"/>
                  </a:schemeClr>
                </a:solidFill>
              </a:defRPr>
            </a:lvl2pPr>
            <a:lvl3pPr marL="385763" indent="0"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3pPr>
            <a:lvl4pPr marL="578644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4pPr>
            <a:lvl5pPr marL="77152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5pPr>
            <a:lvl6pPr marL="964406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6pPr>
            <a:lvl7pPr marL="1157288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7pPr>
            <a:lvl8pPr marL="1350169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8pPr>
            <a:lvl9pPr marL="154305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7F6F0-45BD-44A5-BCFE-D386CC60A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BA83F-8933-4D00-9046-4A821F099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ECD01C-62EA-4D0C-BBAE-A85D3E774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380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29420-0D1D-4EDE-9391-426A8C17B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4617A2-8A0C-44F4-BD15-A356940E53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D4B5C4-4C43-4113-9A48-D9D97EDD0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CCC1AB-041E-40CD-A7B7-F03DAB4C7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39EFEA-75BD-4622-8479-872536E10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A404BC-55E2-4E61-8F0E-8C307102F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841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CB5E6-C0E9-4DEA-8EC6-12F2F0D10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486834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C17195-2F90-4C17-B560-A107124A1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81" indent="0">
              <a:buNone/>
              <a:defRPr sz="844" b="1"/>
            </a:lvl2pPr>
            <a:lvl3pPr marL="385763" indent="0">
              <a:buNone/>
              <a:defRPr sz="760" b="1"/>
            </a:lvl3pPr>
            <a:lvl4pPr marL="578644" indent="0">
              <a:buNone/>
              <a:defRPr sz="675" b="1"/>
            </a:lvl4pPr>
            <a:lvl5pPr marL="771525" indent="0">
              <a:buNone/>
              <a:defRPr sz="675" b="1"/>
            </a:lvl5pPr>
            <a:lvl6pPr marL="964406" indent="0">
              <a:buNone/>
              <a:defRPr sz="675" b="1"/>
            </a:lvl6pPr>
            <a:lvl7pPr marL="1157288" indent="0">
              <a:buNone/>
              <a:defRPr sz="675" b="1"/>
            </a:lvl7pPr>
            <a:lvl8pPr marL="1350169" indent="0">
              <a:buNone/>
              <a:defRPr sz="675" b="1"/>
            </a:lvl8pPr>
            <a:lvl9pPr marL="1543050" indent="0">
              <a:buNone/>
              <a:defRPr sz="6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B41C6D-3193-4B4D-A998-5F7A951FC6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340101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A03658-05BF-4898-9A4D-BDF13E04F8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4" y="2241551"/>
            <a:ext cx="2915543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81" indent="0">
              <a:buNone/>
              <a:defRPr sz="844" b="1"/>
            </a:lvl2pPr>
            <a:lvl3pPr marL="385763" indent="0">
              <a:buNone/>
              <a:defRPr sz="760" b="1"/>
            </a:lvl3pPr>
            <a:lvl4pPr marL="578644" indent="0">
              <a:buNone/>
              <a:defRPr sz="675" b="1"/>
            </a:lvl4pPr>
            <a:lvl5pPr marL="771525" indent="0">
              <a:buNone/>
              <a:defRPr sz="675" b="1"/>
            </a:lvl5pPr>
            <a:lvl6pPr marL="964406" indent="0">
              <a:buNone/>
              <a:defRPr sz="675" b="1"/>
            </a:lvl6pPr>
            <a:lvl7pPr marL="1157288" indent="0">
              <a:buNone/>
              <a:defRPr sz="675" b="1"/>
            </a:lvl7pPr>
            <a:lvl8pPr marL="1350169" indent="0">
              <a:buNone/>
              <a:defRPr sz="675" b="1"/>
            </a:lvl8pPr>
            <a:lvl9pPr marL="1543050" indent="0">
              <a:buNone/>
              <a:defRPr sz="6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D923F9-BD59-4BFB-A2C4-517B09978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4" y="3340101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F598E9-2F05-4CA4-B9A2-8B9B8107D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02244E-E49E-468A-8A18-75B9153A2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281B66-228A-4B6D-A739-6EA96304F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391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1951F-F0DF-47C7-BE9C-9A5DCA7D0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619BA6-21EE-46ED-A772-23CCF8B64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AD8343-85CE-41F1-BAAA-00F7BACB5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E330A1-518E-4165-A756-7448E0131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47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E7CABD-0F49-4760-A360-FD9F758E7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C09A3C-365D-417E-BCCB-9550612DD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2815C-70F6-4F90-8CF4-F71CE2221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158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8396E-3E6D-443C-BEF4-F1CACDBC3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609600"/>
            <a:ext cx="2211883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7FAFF-39F8-4BE1-ABDC-3FF6722133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4" y="1316567"/>
            <a:ext cx="3471863" cy="6498167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  <a:lvl6pPr>
              <a:defRPr sz="844"/>
            </a:lvl6pPr>
            <a:lvl7pPr>
              <a:defRPr sz="844"/>
            </a:lvl7pPr>
            <a:lvl8pPr>
              <a:defRPr sz="844"/>
            </a:lvl8pPr>
            <a:lvl9pPr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2DF7C-954F-4700-918B-D59E97D22D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2" y="2743200"/>
            <a:ext cx="2211883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81" indent="0">
              <a:buNone/>
              <a:defRPr sz="591"/>
            </a:lvl2pPr>
            <a:lvl3pPr marL="385763" indent="0">
              <a:buNone/>
              <a:defRPr sz="506"/>
            </a:lvl3pPr>
            <a:lvl4pPr marL="578644" indent="0">
              <a:buNone/>
              <a:defRPr sz="422"/>
            </a:lvl4pPr>
            <a:lvl5pPr marL="771525" indent="0">
              <a:buNone/>
              <a:defRPr sz="422"/>
            </a:lvl5pPr>
            <a:lvl6pPr marL="964406" indent="0">
              <a:buNone/>
              <a:defRPr sz="422"/>
            </a:lvl6pPr>
            <a:lvl7pPr marL="1157288" indent="0">
              <a:buNone/>
              <a:defRPr sz="422"/>
            </a:lvl7pPr>
            <a:lvl8pPr marL="1350169" indent="0">
              <a:buNone/>
              <a:defRPr sz="422"/>
            </a:lvl8pPr>
            <a:lvl9pPr marL="1543050" indent="0">
              <a:buNone/>
              <a:defRPr sz="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CEE2B5-81DB-4042-B59C-408A67A23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4F8AA3-31CC-4FCB-9C6A-149CFDA87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EF7815-D4F5-48BC-853F-A3CAFB162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12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DA657-7857-48A0-A5EA-F3B737F84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609600"/>
            <a:ext cx="2211883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820A23-2B7D-4903-A11C-46A3ED40B0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4" y="1316567"/>
            <a:ext cx="3471863" cy="6498167"/>
          </a:xfrm>
        </p:spPr>
        <p:txBody>
          <a:bodyPr/>
          <a:lstStyle>
            <a:lvl1pPr marL="0" indent="0">
              <a:buNone/>
              <a:defRPr sz="1350"/>
            </a:lvl1pPr>
            <a:lvl2pPr marL="192881" indent="0">
              <a:buNone/>
              <a:defRPr sz="1181"/>
            </a:lvl2pPr>
            <a:lvl3pPr marL="385763" indent="0">
              <a:buNone/>
              <a:defRPr sz="1013"/>
            </a:lvl3pPr>
            <a:lvl4pPr marL="578644" indent="0">
              <a:buNone/>
              <a:defRPr sz="844"/>
            </a:lvl4pPr>
            <a:lvl5pPr marL="771525" indent="0">
              <a:buNone/>
              <a:defRPr sz="844"/>
            </a:lvl5pPr>
            <a:lvl6pPr marL="964406" indent="0">
              <a:buNone/>
              <a:defRPr sz="844"/>
            </a:lvl6pPr>
            <a:lvl7pPr marL="1157288" indent="0">
              <a:buNone/>
              <a:defRPr sz="844"/>
            </a:lvl7pPr>
            <a:lvl8pPr marL="1350169" indent="0">
              <a:buNone/>
              <a:defRPr sz="844"/>
            </a:lvl8pPr>
            <a:lvl9pPr marL="1543050" indent="0">
              <a:buNone/>
              <a:defRPr sz="844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C9CAF6-C616-443E-A28C-93E12B90D6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2" y="2743200"/>
            <a:ext cx="2211883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81" indent="0">
              <a:buNone/>
              <a:defRPr sz="591"/>
            </a:lvl2pPr>
            <a:lvl3pPr marL="385763" indent="0">
              <a:buNone/>
              <a:defRPr sz="506"/>
            </a:lvl3pPr>
            <a:lvl4pPr marL="578644" indent="0">
              <a:buNone/>
              <a:defRPr sz="422"/>
            </a:lvl4pPr>
            <a:lvl5pPr marL="771525" indent="0">
              <a:buNone/>
              <a:defRPr sz="422"/>
            </a:lvl5pPr>
            <a:lvl6pPr marL="964406" indent="0">
              <a:buNone/>
              <a:defRPr sz="422"/>
            </a:lvl6pPr>
            <a:lvl7pPr marL="1157288" indent="0">
              <a:buNone/>
              <a:defRPr sz="422"/>
            </a:lvl7pPr>
            <a:lvl8pPr marL="1350169" indent="0">
              <a:buNone/>
              <a:defRPr sz="422"/>
            </a:lvl8pPr>
            <a:lvl9pPr marL="1543050" indent="0">
              <a:buNone/>
              <a:defRPr sz="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35CBEA-4555-4418-A74D-FE2E82910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93A27F-CBEF-4BA1-B100-33EA3E4A2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A7381F-E5A6-4426-9A9D-429DB918D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751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0ECB01-12AC-4AED-BBE5-2A6335D1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9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86A9DE-D674-479B-958E-3A5D3B38E4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9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000678-160E-465F-93C8-88FC5B96E6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8475135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5A5B0-8A05-4AE5-8526-E60775EA9EE6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1B69BF-4A1A-4543-9D54-9FFB567E8C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4" y="8475135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53105-472C-4428-89FA-4583550299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8475135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473DA-E67B-4802-8453-EF39CC5299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060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385763" rtl="0" eaLnBrk="1" latinLnBrk="0" hangingPunct="1">
        <a:lnSpc>
          <a:spcPct val="90000"/>
        </a:lnSpc>
        <a:spcBef>
          <a:spcPct val="0"/>
        </a:spcBef>
        <a:buNone/>
        <a:defRPr sz="185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441" indent="-96441" algn="l" defTabSz="385763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1pPr>
      <a:lvl2pPr marL="289322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482204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3pPr>
      <a:lvl4pPr marL="675085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4pPr>
      <a:lvl5pPr marL="867966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5pPr>
      <a:lvl6pPr marL="1060847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253729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446610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639491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1pPr>
      <a:lvl2pPr marL="192881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3pPr>
      <a:lvl4pPr marL="578644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5pPr>
      <a:lvl6pPr marL="964406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157288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350169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842AAD-3DFF-4D1C-9761-4AC1EEE21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53" y="1295833"/>
            <a:ext cx="1296708" cy="10451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EBFADF-92AD-4F29-A4DB-DD28F2EAB6E8}"/>
              </a:ext>
            </a:extLst>
          </p:cNvPr>
          <p:cNvSpPr txBox="1"/>
          <p:nvPr/>
        </p:nvSpPr>
        <p:spPr>
          <a:xfrm>
            <a:off x="64921" y="1063336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IMG1(1st)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B41045-FCE8-4DC4-8C37-DDBB46550A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6" y="5368392"/>
            <a:ext cx="6692701" cy="3150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E2C60C-3F86-440C-980F-F553E5634E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609" y="1297359"/>
            <a:ext cx="1296708" cy="10451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6DA885-E0DD-46F1-9F63-0E5275B401EC}"/>
              </a:ext>
            </a:extLst>
          </p:cNvPr>
          <p:cNvSpPr txBox="1"/>
          <p:nvPr/>
        </p:nvSpPr>
        <p:spPr>
          <a:xfrm>
            <a:off x="1759877" y="1064863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IMG1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916301F-729B-48C3-9091-4609031F02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734" y="1290778"/>
            <a:ext cx="1296708" cy="10451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3A3E39D-1309-4906-8E7E-4C72FEAC8EC0}"/>
              </a:ext>
            </a:extLst>
          </p:cNvPr>
          <p:cNvSpPr txBox="1"/>
          <p:nvPr/>
        </p:nvSpPr>
        <p:spPr>
          <a:xfrm>
            <a:off x="3455002" y="1058282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C-K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2E12293-851D-4449-95FE-E65F815F41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320" y="1291933"/>
            <a:ext cx="1296708" cy="104510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89CE75F-ED0D-4E8A-AEDA-D6D2EEDCA4B1}"/>
              </a:ext>
            </a:extLst>
          </p:cNvPr>
          <p:cNvSpPr txBox="1"/>
          <p:nvPr/>
        </p:nvSpPr>
        <p:spPr>
          <a:xfrm>
            <a:off x="5157588" y="1059436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O-K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45456CA-38A3-449D-B1D7-47B6B271CA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04" y="2772300"/>
            <a:ext cx="1296708" cy="10451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9E25ABF-6ADD-4372-A358-C27DAFFB5F60}"/>
              </a:ext>
            </a:extLst>
          </p:cNvPr>
          <p:cNvSpPr txBox="1"/>
          <p:nvPr/>
        </p:nvSpPr>
        <p:spPr>
          <a:xfrm>
            <a:off x="71071" y="2539804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Al-K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9A44C4F-3C20-405A-A2B7-D81D19960A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760" y="2773827"/>
            <a:ext cx="1296708" cy="104510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EC0AA2-773B-4422-AFDF-6DF7939E91B6}"/>
              </a:ext>
            </a:extLst>
          </p:cNvPr>
          <p:cNvSpPr txBox="1"/>
          <p:nvPr/>
        </p:nvSpPr>
        <p:spPr>
          <a:xfrm>
            <a:off x="1766027" y="2541330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Si-K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169C848-0EB5-4507-A154-ADC56AA5F2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884" y="2767246"/>
            <a:ext cx="1296708" cy="104510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A91024E-D682-43D0-98F7-FB8B4A330CD9}"/>
              </a:ext>
            </a:extLst>
          </p:cNvPr>
          <p:cNvSpPr txBox="1"/>
          <p:nvPr/>
        </p:nvSpPr>
        <p:spPr>
          <a:xfrm>
            <a:off x="3461152" y="2534749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Ca-K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A8AAC55-13B1-4A07-A756-EC507700E7A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470" y="2768400"/>
            <a:ext cx="1296708" cy="104510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CA9C855-C605-47F9-9FBF-88E12EC9266A}"/>
              </a:ext>
            </a:extLst>
          </p:cNvPr>
          <p:cNvSpPr txBox="1"/>
          <p:nvPr/>
        </p:nvSpPr>
        <p:spPr>
          <a:xfrm>
            <a:off x="5163738" y="2535904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Fe-K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DAF54AD-D89D-4887-98C3-7668A15B286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62" y="4242264"/>
            <a:ext cx="1296708" cy="104510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2C438620-6BA8-41F0-BE98-11EAC0CF75D9}"/>
              </a:ext>
            </a:extLst>
          </p:cNvPr>
          <p:cNvSpPr txBox="1"/>
          <p:nvPr/>
        </p:nvSpPr>
        <p:spPr>
          <a:xfrm>
            <a:off x="80230" y="4009768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Zn-K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8E1575F7-E3BC-4666-9727-C26FD24D968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918" y="4243791"/>
            <a:ext cx="1296708" cy="104510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3A2D260-47F6-4C7B-A091-9A753750E53E}"/>
              </a:ext>
            </a:extLst>
          </p:cNvPr>
          <p:cNvSpPr txBox="1"/>
          <p:nvPr/>
        </p:nvSpPr>
        <p:spPr>
          <a:xfrm>
            <a:off x="1775186" y="4011294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As-L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97C3326-13BB-4802-9C46-96E54A906CE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043" y="4237210"/>
            <a:ext cx="1296708" cy="1045108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9E3922D1-28A7-4389-A982-B87994E12C78}"/>
              </a:ext>
            </a:extLst>
          </p:cNvPr>
          <p:cNvSpPr txBox="1"/>
          <p:nvPr/>
        </p:nvSpPr>
        <p:spPr>
          <a:xfrm>
            <a:off x="3470310" y="4004713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Cd-L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207181A2-9BD6-4E54-864D-E7C990F445D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629" y="4238364"/>
            <a:ext cx="1296708" cy="104510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4C0421DD-B4D2-4A83-A4B9-22D151EA9734}"/>
              </a:ext>
            </a:extLst>
          </p:cNvPr>
          <p:cNvSpPr txBox="1"/>
          <p:nvPr/>
        </p:nvSpPr>
        <p:spPr>
          <a:xfrm>
            <a:off x="5172896" y="4005868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Pb-M</a:t>
            </a:r>
          </a:p>
        </p:txBody>
      </p:sp>
    </p:spTree>
    <p:extLst>
      <p:ext uri="{BB962C8B-B14F-4D97-AF65-F5344CB8AC3E}">
        <p14:creationId xmlns:p14="http://schemas.microsoft.com/office/powerpoint/2010/main" val="4075736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Custom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Meiryo UI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JEOL</dc:creator>
  <cp:lastModifiedBy>JEOL</cp:lastModifiedBy>
  <cp:revision>1</cp:revision>
  <dcterms:created xsi:type="dcterms:W3CDTF">2023-11-28T15:46:27Z</dcterms:created>
  <dcterms:modified xsi:type="dcterms:W3CDTF">2023-11-28T15:46:41Z</dcterms:modified>
</cp:coreProperties>
</file>