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7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D42E3D-43F3-4E02-956E-05D260E9F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253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ED2276-4E38-43F1-B67A-94C0ED6600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4802718"/>
            <a:ext cx="5143500" cy="2207683"/>
          </a:xfrm>
        </p:spPr>
        <p:txBody>
          <a:bodyPr/>
          <a:lstStyle>
            <a:lvl1pPr marL="0" indent="0" algn="ctr">
              <a:buNone/>
              <a:defRPr sz="1013"/>
            </a:lvl1pPr>
            <a:lvl2pPr marL="192881" indent="0" algn="ctr">
              <a:buNone/>
              <a:defRPr sz="844"/>
            </a:lvl2pPr>
            <a:lvl3pPr marL="385763" indent="0" algn="ctr">
              <a:buNone/>
              <a:defRPr sz="760"/>
            </a:lvl3pPr>
            <a:lvl4pPr marL="578644" indent="0" algn="ctr">
              <a:buNone/>
              <a:defRPr sz="675"/>
            </a:lvl4pPr>
            <a:lvl5pPr marL="771525" indent="0" algn="ctr">
              <a:buNone/>
              <a:defRPr sz="675"/>
            </a:lvl5pPr>
            <a:lvl6pPr marL="964406" indent="0" algn="ctr">
              <a:buNone/>
              <a:defRPr sz="675"/>
            </a:lvl6pPr>
            <a:lvl7pPr marL="1157288" indent="0" algn="ctr">
              <a:buNone/>
              <a:defRPr sz="675"/>
            </a:lvl7pPr>
            <a:lvl8pPr marL="1350169" indent="0" algn="ctr">
              <a:buNone/>
              <a:defRPr sz="675"/>
            </a:lvl8pPr>
            <a:lvl9pPr marL="1543050" indent="0" algn="ctr">
              <a:buNone/>
              <a:defRPr sz="675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F010C5-E7E8-45C8-928C-F408CD006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FDF31-125E-4A71-917A-7ED287AAA33A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0D59A1-B91A-4DAE-B9AD-2A71F7C13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E598F0-D57C-46AC-AC06-224F7B41B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19EA-056F-4C97-AA6B-71AC78DBF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732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FD493-F3B9-43A3-8C75-F0B11380C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36B09C-6684-4F33-AD6B-1734879ECC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86A20-C63B-4F6E-8989-706319EA7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FDF31-125E-4A71-917A-7ED287AAA33A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242BF8-6D5D-40BA-8444-56D8CE4F1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BD6C7E-E43B-4D4B-BCC5-51E238491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19EA-056F-4C97-AA6B-71AC78DBF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652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896A15D-49B8-424C-9668-DA462D405E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07756" y="486833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6B546D-C6C5-4965-8DEF-DED81C7973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1487" y="486833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208265-31FB-49CF-B9DC-466E26D3F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FDF31-125E-4A71-917A-7ED287AAA33A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FEDC80-8BFB-4EAB-AD2A-73C781286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DB05DC-A7EA-403B-AE5C-AF4EF401B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19EA-056F-4C97-AA6B-71AC78DBF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34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A05F3-ACDB-4AEB-8B89-16BD9530E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DA1D22-7143-493A-8080-ACEA499A95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3364FF-0DD6-4846-B88B-F810608CD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FDF31-125E-4A71-917A-7ED287AAA33A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6D6EA3-2464-4D9E-BCD7-064F7F871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58D125-D6E2-4C29-96B9-A4939CF62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19EA-056F-4C97-AA6B-71AC78DBF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366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7ECDAE-633D-4D65-B031-C71285A4E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7" y="2279651"/>
            <a:ext cx="5915025" cy="3803649"/>
          </a:xfrm>
        </p:spPr>
        <p:txBody>
          <a:bodyPr anchor="b"/>
          <a:lstStyle>
            <a:lvl1pPr>
              <a:defRPr sz="253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DE086A-F17D-4202-9350-988ACD9669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17" y="6119285"/>
            <a:ext cx="5915025" cy="2000249"/>
          </a:xfrm>
        </p:spPr>
        <p:txBody>
          <a:bodyPr/>
          <a:lstStyle>
            <a:lvl1pPr marL="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1pPr>
            <a:lvl2pPr marL="192881" indent="0">
              <a:buNone/>
              <a:defRPr sz="844">
                <a:solidFill>
                  <a:schemeClr val="tx1">
                    <a:tint val="75000"/>
                  </a:schemeClr>
                </a:solidFill>
              </a:defRPr>
            </a:lvl2pPr>
            <a:lvl3pPr marL="385763" indent="0">
              <a:buNone/>
              <a:defRPr sz="760">
                <a:solidFill>
                  <a:schemeClr val="tx1">
                    <a:tint val="75000"/>
                  </a:schemeClr>
                </a:solidFill>
              </a:defRPr>
            </a:lvl3pPr>
            <a:lvl4pPr marL="578644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4pPr>
            <a:lvl5pPr marL="771525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5pPr>
            <a:lvl6pPr marL="964406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6pPr>
            <a:lvl7pPr marL="1157288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7pPr>
            <a:lvl8pPr marL="1350169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8pPr>
            <a:lvl9pPr marL="1543050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EC09B7-DFFC-4C95-A759-C06C67416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FDF31-125E-4A71-917A-7ED287AAA33A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BC3113-6213-44F1-9455-252F9FA23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D65800-D229-4695-BA89-FA6CF2686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19EA-056F-4C97-AA6B-71AC78DBF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811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3F1EC-765C-4B93-92AB-BA909BF93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A04FA5-D923-4BE1-B65D-9229377D59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6BE448-1075-4CE5-8625-F41FF04310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11E008-F325-4984-BE22-9401E5F6F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FDF31-125E-4A71-917A-7ED287AAA33A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64B463-081E-4A51-B0D0-A4488E5AA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58E6A9-8F0B-419A-B0B6-B27A03B14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19EA-056F-4C97-AA6B-71AC78DBF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090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587BF4-E973-40CB-9654-C8FDEA1B3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2" y="486834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76383F-ACBF-440D-84AB-AE86A7B027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013" b="1"/>
            </a:lvl1pPr>
            <a:lvl2pPr marL="192881" indent="0">
              <a:buNone/>
              <a:defRPr sz="844" b="1"/>
            </a:lvl2pPr>
            <a:lvl3pPr marL="385763" indent="0">
              <a:buNone/>
              <a:defRPr sz="760" b="1"/>
            </a:lvl3pPr>
            <a:lvl4pPr marL="578644" indent="0">
              <a:buNone/>
              <a:defRPr sz="675" b="1"/>
            </a:lvl4pPr>
            <a:lvl5pPr marL="771525" indent="0">
              <a:buNone/>
              <a:defRPr sz="675" b="1"/>
            </a:lvl5pPr>
            <a:lvl6pPr marL="964406" indent="0">
              <a:buNone/>
              <a:defRPr sz="675" b="1"/>
            </a:lvl6pPr>
            <a:lvl7pPr marL="1157288" indent="0">
              <a:buNone/>
              <a:defRPr sz="675" b="1"/>
            </a:lvl7pPr>
            <a:lvl8pPr marL="1350169" indent="0">
              <a:buNone/>
              <a:defRPr sz="675" b="1"/>
            </a:lvl8pPr>
            <a:lvl9pPr marL="1543050" indent="0">
              <a:buNone/>
              <a:defRPr sz="6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6FE3C6-4EB5-4528-A567-64AD0BCAE9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2381" y="3340101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3A9B20-D5AB-4DC6-829A-62F9FEF7A3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4" y="2241551"/>
            <a:ext cx="2915543" cy="1098549"/>
          </a:xfrm>
        </p:spPr>
        <p:txBody>
          <a:bodyPr anchor="b"/>
          <a:lstStyle>
            <a:lvl1pPr marL="0" indent="0">
              <a:buNone/>
              <a:defRPr sz="1013" b="1"/>
            </a:lvl1pPr>
            <a:lvl2pPr marL="192881" indent="0">
              <a:buNone/>
              <a:defRPr sz="844" b="1"/>
            </a:lvl2pPr>
            <a:lvl3pPr marL="385763" indent="0">
              <a:buNone/>
              <a:defRPr sz="760" b="1"/>
            </a:lvl3pPr>
            <a:lvl4pPr marL="578644" indent="0">
              <a:buNone/>
              <a:defRPr sz="675" b="1"/>
            </a:lvl4pPr>
            <a:lvl5pPr marL="771525" indent="0">
              <a:buNone/>
              <a:defRPr sz="675" b="1"/>
            </a:lvl5pPr>
            <a:lvl6pPr marL="964406" indent="0">
              <a:buNone/>
              <a:defRPr sz="675" b="1"/>
            </a:lvl6pPr>
            <a:lvl7pPr marL="1157288" indent="0">
              <a:buNone/>
              <a:defRPr sz="675" b="1"/>
            </a:lvl7pPr>
            <a:lvl8pPr marL="1350169" indent="0">
              <a:buNone/>
              <a:defRPr sz="675" b="1"/>
            </a:lvl8pPr>
            <a:lvl9pPr marL="1543050" indent="0">
              <a:buNone/>
              <a:defRPr sz="6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593863-4ABB-40E7-B3DD-E2E4D7B5CC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4" y="3340101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55E1068-2793-42E6-90D9-F36C6A975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FDF31-125E-4A71-917A-7ED287AAA33A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A7AC08-B045-4C08-997D-4FC8249F4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87D101-1756-4CC0-A649-0C54F6809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19EA-056F-4C97-AA6B-71AC78DBF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844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AAD7B0-32A0-4B1C-8261-1553F7195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ADA2D4-101A-4478-AC7A-E50DF7A7E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FDF31-125E-4A71-917A-7ED287AAA33A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C15643-B79B-43F5-8BFA-22ACC822E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324588-9C10-4363-87F2-1738E3C81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19EA-056F-4C97-AA6B-71AC78DBF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897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EE6B5C-0D33-4570-8B20-CE952E06D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FDF31-125E-4A71-917A-7ED287AAA33A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AE2098-42ED-4D35-97BF-1E20F4CFC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3C0668-7C20-4821-BCB2-08BF5EE55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19EA-056F-4C97-AA6B-71AC78DBF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98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ED80D5-5138-428B-B67D-47CA0BA2A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2" y="609600"/>
            <a:ext cx="2211883" cy="2133600"/>
          </a:xfrm>
        </p:spPr>
        <p:txBody>
          <a:bodyPr anchor="b"/>
          <a:lstStyle>
            <a:lvl1pPr>
              <a:defRPr sz="13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FC4825-D59C-467A-A66E-FF2CF8CB63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5544" y="1316567"/>
            <a:ext cx="3471863" cy="6498167"/>
          </a:xfrm>
        </p:spPr>
        <p:txBody>
          <a:bodyPr/>
          <a:lstStyle>
            <a:lvl1pPr>
              <a:defRPr sz="1350"/>
            </a:lvl1pPr>
            <a:lvl2pPr>
              <a:defRPr sz="1181"/>
            </a:lvl2pPr>
            <a:lvl3pPr>
              <a:defRPr sz="1013"/>
            </a:lvl3pPr>
            <a:lvl4pPr>
              <a:defRPr sz="844"/>
            </a:lvl4pPr>
            <a:lvl5pPr>
              <a:defRPr sz="844"/>
            </a:lvl5pPr>
            <a:lvl6pPr>
              <a:defRPr sz="844"/>
            </a:lvl6pPr>
            <a:lvl7pPr>
              <a:defRPr sz="844"/>
            </a:lvl7pPr>
            <a:lvl8pPr>
              <a:defRPr sz="844"/>
            </a:lvl8pPr>
            <a:lvl9pPr>
              <a:defRPr sz="84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A24144-6466-49EA-AE06-FAA0AEDF4A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2" y="2743200"/>
            <a:ext cx="2211883" cy="5082117"/>
          </a:xfrm>
        </p:spPr>
        <p:txBody>
          <a:bodyPr/>
          <a:lstStyle>
            <a:lvl1pPr marL="0" indent="0">
              <a:buNone/>
              <a:defRPr sz="675"/>
            </a:lvl1pPr>
            <a:lvl2pPr marL="192881" indent="0">
              <a:buNone/>
              <a:defRPr sz="591"/>
            </a:lvl2pPr>
            <a:lvl3pPr marL="385763" indent="0">
              <a:buNone/>
              <a:defRPr sz="506"/>
            </a:lvl3pPr>
            <a:lvl4pPr marL="578644" indent="0">
              <a:buNone/>
              <a:defRPr sz="422"/>
            </a:lvl4pPr>
            <a:lvl5pPr marL="771525" indent="0">
              <a:buNone/>
              <a:defRPr sz="422"/>
            </a:lvl5pPr>
            <a:lvl6pPr marL="964406" indent="0">
              <a:buNone/>
              <a:defRPr sz="422"/>
            </a:lvl6pPr>
            <a:lvl7pPr marL="1157288" indent="0">
              <a:buNone/>
              <a:defRPr sz="422"/>
            </a:lvl7pPr>
            <a:lvl8pPr marL="1350169" indent="0">
              <a:buNone/>
              <a:defRPr sz="422"/>
            </a:lvl8pPr>
            <a:lvl9pPr marL="1543050" indent="0">
              <a:buNone/>
              <a:defRPr sz="42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EA4AB9-C6DC-4F56-AFB2-97F5D1275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FDF31-125E-4A71-917A-7ED287AAA33A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B15183-F7F4-4052-AAC6-2E597C6FB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DD7445-7A43-4228-8B5C-1B223715E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19EA-056F-4C97-AA6B-71AC78DBF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704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A6FEF2-2063-4DC5-A9C9-F59D0B804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2" y="609600"/>
            <a:ext cx="2211883" cy="2133600"/>
          </a:xfrm>
        </p:spPr>
        <p:txBody>
          <a:bodyPr anchor="b"/>
          <a:lstStyle>
            <a:lvl1pPr>
              <a:defRPr sz="135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4A107F-8075-4A57-AA2A-7B252EC1BE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5544" y="1316567"/>
            <a:ext cx="3471863" cy="6498167"/>
          </a:xfrm>
        </p:spPr>
        <p:txBody>
          <a:bodyPr/>
          <a:lstStyle>
            <a:lvl1pPr marL="0" indent="0">
              <a:buNone/>
              <a:defRPr sz="1350"/>
            </a:lvl1pPr>
            <a:lvl2pPr marL="192881" indent="0">
              <a:buNone/>
              <a:defRPr sz="1181"/>
            </a:lvl2pPr>
            <a:lvl3pPr marL="385763" indent="0">
              <a:buNone/>
              <a:defRPr sz="1013"/>
            </a:lvl3pPr>
            <a:lvl4pPr marL="578644" indent="0">
              <a:buNone/>
              <a:defRPr sz="844"/>
            </a:lvl4pPr>
            <a:lvl5pPr marL="771525" indent="0">
              <a:buNone/>
              <a:defRPr sz="844"/>
            </a:lvl5pPr>
            <a:lvl6pPr marL="964406" indent="0">
              <a:buNone/>
              <a:defRPr sz="844"/>
            </a:lvl6pPr>
            <a:lvl7pPr marL="1157288" indent="0">
              <a:buNone/>
              <a:defRPr sz="844"/>
            </a:lvl7pPr>
            <a:lvl8pPr marL="1350169" indent="0">
              <a:buNone/>
              <a:defRPr sz="844"/>
            </a:lvl8pPr>
            <a:lvl9pPr marL="1543050" indent="0">
              <a:buNone/>
              <a:defRPr sz="844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885349-1D08-4365-BAEE-CBA1DFA1EB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2" y="2743200"/>
            <a:ext cx="2211883" cy="5082117"/>
          </a:xfrm>
        </p:spPr>
        <p:txBody>
          <a:bodyPr/>
          <a:lstStyle>
            <a:lvl1pPr marL="0" indent="0">
              <a:buNone/>
              <a:defRPr sz="675"/>
            </a:lvl1pPr>
            <a:lvl2pPr marL="192881" indent="0">
              <a:buNone/>
              <a:defRPr sz="591"/>
            </a:lvl2pPr>
            <a:lvl3pPr marL="385763" indent="0">
              <a:buNone/>
              <a:defRPr sz="506"/>
            </a:lvl3pPr>
            <a:lvl4pPr marL="578644" indent="0">
              <a:buNone/>
              <a:defRPr sz="422"/>
            </a:lvl4pPr>
            <a:lvl5pPr marL="771525" indent="0">
              <a:buNone/>
              <a:defRPr sz="422"/>
            </a:lvl5pPr>
            <a:lvl6pPr marL="964406" indent="0">
              <a:buNone/>
              <a:defRPr sz="422"/>
            </a:lvl6pPr>
            <a:lvl7pPr marL="1157288" indent="0">
              <a:buNone/>
              <a:defRPr sz="422"/>
            </a:lvl7pPr>
            <a:lvl8pPr marL="1350169" indent="0">
              <a:buNone/>
              <a:defRPr sz="422"/>
            </a:lvl8pPr>
            <a:lvl9pPr marL="1543050" indent="0">
              <a:buNone/>
              <a:defRPr sz="42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C41DF5-D5F2-4E8C-90EE-CC03D1224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FDF31-125E-4A71-917A-7ED287AAA33A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2A037C-F6C3-4A0D-A879-BA31EDBD7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649ADE-3457-49E9-92A3-02D85DEC5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19EA-056F-4C97-AA6B-71AC78DBF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274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4EBDFC-98B0-4EA4-864B-57CECB931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9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405D96-27A1-4A09-875B-B8AE3773A9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9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CBB607-D404-463F-BCF4-65555239E4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8" y="8475135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FDF31-125E-4A71-917A-7ED287AAA33A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631D37-25AF-4CE6-AF73-9754A96E35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4" y="8475135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3CA2D1-46A0-42B1-BC5D-58BAAAAE37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8475135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A19EA-056F-4C97-AA6B-71AC78DBF7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77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385763" rtl="0" eaLnBrk="1" latinLnBrk="0" hangingPunct="1">
        <a:lnSpc>
          <a:spcPct val="90000"/>
        </a:lnSpc>
        <a:spcBef>
          <a:spcPct val="0"/>
        </a:spcBef>
        <a:buNone/>
        <a:defRPr sz="185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6441" indent="-96441" algn="l" defTabSz="385763" rtl="0" eaLnBrk="1" latinLnBrk="0" hangingPunct="1">
        <a:lnSpc>
          <a:spcPct val="90000"/>
        </a:lnSpc>
        <a:spcBef>
          <a:spcPts val="422"/>
        </a:spcBef>
        <a:buFont typeface="Arial" panose="020B0604020202020204" pitchFamily="34" charset="0"/>
        <a:buChar char="•"/>
        <a:defRPr sz="1181" kern="1200">
          <a:solidFill>
            <a:schemeClr val="tx1"/>
          </a:solidFill>
          <a:latin typeface="+mn-lt"/>
          <a:ea typeface="+mn-ea"/>
          <a:cs typeface="+mn-cs"/>
        </a:defRPr>
      </a:lvl1pPr>
      <a:lvl2pPr marL="289322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482204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844" kern="1200">
          <a:solidFill>
            <a:schemeClr val="tx1"/>
          </a:solidFill>
          <a:latin typeface="+mn-lt"/>
          <a:ea typeface="+mn-ea"/>
          <a:cs typeface="+mn-cs"/>
        </a:defRPr>
      </a:lvl3pPr>
      <a:lvl4pPr marL="675085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4pPr>
      <a:lvl5pPr marL="867966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5pPr>
      <a:lvl6pPr marL="1060847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6pPr>
      <a:lvl7pPr marL="1253729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7pPr>
      <a:lvl8pPr marL="1446610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8pPr>
      <a:lvl9pPr marL="1639491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1pPr>
      <a:lvl2pPr marL="192881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2pPr>
      <a:lvl3pPr marL="385763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3pPr>
      <a:lvl4pPr marL="578644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5pPr>
      <a:lvl6pPr marL="964406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6pPr>
      <a:lvl7pPr marL="1157288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7pPr>
      <a:lvl8pPr marL="1350169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8pPr>
      <a:lvl9pPr marL="1543050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B34CE1-38A0-405D-BF39-5CB77D2C7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53" y="1295833"/>
            <a:ext cx="1296708" cy="10451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387B955-968D-4A11-9183-A27E5B3E7CC3}"/>
              </a:ext>
            </a:extLst>
          </p:cNvPr>
          <p:cNvSpPr txBox="1"/>
          <p:nvPr/>
        </p:nvSpPr>
        <p:spPr>
          <a:xfrm>
            <a:off x="64921" y="1063336"/>
            <a:ext cx="1554628" cy="16765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296"/>
              </a:lnSpc>
            </a:pPr>
            <a:r>
              <a:rPr lang="en-US" sz="1080">
                <a:solidFill>
                  <a:srgbClr val="000000"/>
                </a:solidFill>
                <a:latin typeface="Meiryo UI" panose="020B0400000000000000" pitchFamily="34" charset="-128"/>
                <a:ea typeface="Meiryo UI" panose="020B0400000000000000" pitchFamily="34" charset="-128"/>
              </a:rPr>
              <a:t>IMG1(1st)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A9C520-71D3-467C-9C74-438FC43EAB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76" y="5368392"/>
            <a:ext cx="6692701" cy="31506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5148C15-B453-4977-9B4D-1D9B0F89C1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609" y="1297359"/>
            <a:ext cx="1296708" cy="104510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831A183-75D5-4FDB-8533-60AB07993B61}"/>
              </a:ext>
            </a:extLst>
          </p:cNvPr>
          <p:cNvSpPr txBox="1"/>
          <p:nvPr/>
        </p:nvSpPr>
        <p:spPr>
          <a:xfrm>
            <a:off x="1759877" y="1064863"/>
            <a:ext cx="1554628" cy="16765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296"/>
              </a:lnSpc>
            </a:pPr>
            <a:r>
              <a:rPr lang="en-US" sz="1080">
                <a:solidFill>
                  <a:srgbClr val="000000"/>
                </a:solidFill>
                <a:latin typeface="Meiryo UI" panose="020B0400000000000000" pitchFamily="34" charset="-128"/>
                <a:ea typeface="Meiryo UI" panose="020B0400000000000000" pitchFamily="34" charset="-128"/>
              </a:rPr>
              <a:t>IMG1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F31B466-499A-4191-B1FA-A61C7CC2EB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734" y="1290778"/>
            <a:ext cx="1296708" cy="104510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E8A87AE-E844-4490-B016-26AA7DAA7382}"/>
              </a:ext>
            </a:extLst>
          </p:cNvPr>
          <p:cNvSpPr txBox="1"/>
          <p:nvPr/>
        </p:nvSpPr>
        <p:spPr>
          <a:xfrm>
            <a:off x="3455002" y="1058282"/>
            <a:ext cx="1554628" cy="16765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296"/>
              </a:lnSpc>
            </a:pPr>
            <a:r>
              <a:rPr lang="en-US" sz="1080">
                <a:solidFill>
                  <a:srgbClr val="000000"/>
                </a:solidFill>
                <a:latin typeface="Meiryo UI" panose="020B0400000000000000" pitchFamily="34" charset="-128"/>
                <a:ea typeface="Meiryo UI" panose="020B0400000000000000" pitchFamily="34" charset="-128"/>
              </a:rPr>
              <a:t>O-K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A338D58-8BEB-407F-BC06-52034F4779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320" y="1291933"/>
            <a:ext cx="1296708" cy="104510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E04197-D5DA-4FAD-A359-F627AEFE3E3E}"/>
              </a:ext>
            </a:extLst>
          </p:cNvPr>
          <p:cNvSpPr txBox="1"/>
          <p:nvPr/>
        </p:nvSpPr>
        <p:spPr>
          <a:xfrm>
            <a:off x="5157588" y="1059436"/>
            <a:ext cx="1554628" cy="16765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296"/>
              </a:lnSpc>
            </a:pPr>
            <a:r>
              <a:rPr lang="en-US" sz="1080">
                <a:solidFill>
                  <a:srgbClr val="000000"/>
                </a:solidFill>
                <a:latin typeface="Meiryo UI" panose="020B0400000000000000" pitchFamily="34" charset="-128"/>
                <a:ea typeface="Meiryo UI" panose="020B0400000000000000" pitchFamily="34" charset="-128"/>
              </a:rPr>
              <a:t>Si-K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26C59FC-09B1-4946-9AEA-5E499D2BC59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04" y="2772300"/>
            <a:ext cx="1296708" cy="104510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25C5028-A351-42C6-B8CD-59DEC9542E27}"/>
              </a:ext>
            </a:extLst>
          </p:cNvPr>
          <p:cNvSpPr txBox="1"/>
          <p:nvPr/>
        </p:nvSpPr>
        <p:spPr>
          <a:xfrm>
            <a:off x="71071" y="2539804"/>
            <a:ext cx="1554628" cy="16765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296"/>
              </a:lnSpc>
            </a:pPr>
            <a:r>
              <a:rPr lang="en-US" sz="1080">
                <a:solidFill>
                  <a:srgbClr val="000000"/>
                </a:solidFill>
                <a:latin typeface="Meiryo UI" panose="020B0400000000000000" pitchFamily="34" charset="-128"/>
                <a:ea typeface="Meiryo UI" panose="020B0400000000000000" pitchFamily="34" charset="-128"/>
              </a:rPr>
              <a:t>Fe-K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B0B841D-8024-4B29-9E09-7999EFC2372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2760" y="2773827"/>
            <a:ext cx="1296708" cy="104510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112F4DD-86EA-4117-A4C9-E03B6A6C3ED4}"/>
              </a:ext>
            </a:extLst>
          </p:cNvPr>
          <p:cNvSpPr txBox="1"/>
          <p:nvPr/>
        </p:nvSpPr>
        <p:spPr>
          <a:xfrm>
            <a:off x="1766027" y="2541330"/>
            <a:ext cx="1554628" cy="16765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296"/>
              </a:lnSpc>
            </a:pPr>
            <a:r>
              <a:rPr lang="en-US" sz="1080">
                <a:solidFill>
                  <a:srgbClr val="000000"/>
                </a:solidFill>
                <a:latin typeface="Meiryo UI" panose="020B0400000000000000" pitchFamily="34" charset="-128"/>
                <a:ea typeface="Meiryo UI" panose="020B0400000000000000" pitchFamily="34" charset="-128"/>
              </a:rPr>
              <a:t>Zn-K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5583B92-24CF-4449-990D-17D2BC3D46D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884" y="2767246"/>
            <a:ext cx="1296708" cy="104510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F32DAE0-BF5B-4B23-8560-782E3AF8E598}"/>
              </a:ext>
            </a:extLst>
          </p:cNvPr>
          <p:cNvSpPr txBox="1"/>
          <p:nvPr/>
        </p:nvSpPr>
        <p:spPr>
          <a:xfrm>
            <a:off x="3461152" y="2534749"/>
            <a:ext cx="1554628" cy="16765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296"/>
              </a:lnSpc>
            </a:pPr>
            <a:r>
              <a:rPr lang="en-US" sz="1080">
                <a:solidFill>
                  <a:srgbClr val="000000"/>
                </a:solidFill>
                <a:latin typeface="Meiryo UI" panose="020B0400000000000000" pitchFamily="34" charset="-128"/>
                <a:ea typeface="Meiryo UI" panose="020B0400000000000000" pitchFamily="34" charset="-128"/>
              </a:rPr>
              <a:t>As-L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3481023D-73CC-4720-AF9A-0764A648DD0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470" y="2768400"/>
            <a:ext cx="1296708" cy="104510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7E6A7155-20B3-43AE-B5B9-B51BA743373F}"/>
              </a:ext>
            </a:extLst>
          </p:cNvPr>
          <p:cNvSpPr txBox="1"/>
          <p:nvPr/>
        </p:nvSpPr>
        <p:spPr>
          <a:xfrm>
            <a:off x="5163738" y="2535904"/>
            <a:ext cx="1554628" cy="16765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296"/>
              </a:lnSpc>
            </a:pPr>
            <a:r>
              <a:rPr lang="en-US" sz="1080">
                <a:solidFill>
                  <a:srgbClr val="000000"/>
                </a:solidFill>
                <a:latin typeface="Meiryo UI" panose="020B0400000000000000" pitchFamily="34" charset="-128"/>
                <a:ea typeface="Meiryo UI" panose="020B0400000000000000" pitchFamily="34" charset="-128"/>
              </a:rPr>
              <a:t>Cd-L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2047509-861A-435D-B252-4E58C0A083C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62" y="4242264"/>
            <a:ext cx="1296708" cy="1045108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9F25AA16-DE73-4D14-AC7E-B92E13ADD3F5}"/>
              </a:ext>
            </a:extLst>
          </p:cNvPr>
          <p:cNvSpPr txBox="1"/>
          <p:nvPr/>
        </p:nvSpPr>
        <p:spPr>
          <a:xfrm>
            <a:off x="80230" y="4009768"/>
            <a:ext cx="1554628" cy="167653"/>
          </a:xfrm>
          <a:prstGeom prst="rect">
            <a:avLst/>
          </a:prstGeom>
          <a:solidFill>
            <a:srgbClr val="FFFFFF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FFFFF"/>
                </a:solidFill>
              </a14:hiddenLine>
            </a:ext>
          </a:extLst>
        </p:spPr>
        <p:txBody>
          <a:bodyPr vert="horz" wrap="none" lIns="0" tIns="0" rIns="0" bIns="0" rtlCol="0" anchor="t" anchorCtr="0">
            <a:noAutofit/>
          </a:bodyPr>
          <a:lstStyle/>
          <a:p>
            <a:pPr eaLnBrk="0">
              <a:lnSpc>
                <a:spcPts val="1296"/>
              </a:lnSpc>
            </a:pPr>
            <a:r>
              <a:rPr lang="en-US" sz="1080">
                <a:solidFill>
                  <a:srgbClr val="000000"/>
                </a:solidFill>
                <a:latin typeface="Meiryo UI" panose="020B0400000000000000" pitchFamily="34" charset="-128"/>
                <a:ea typeface="Meiryo UI" panose="020B0400000000000000" pitchFamily="34" charset="-128"/>
              </a:rPr>
              <a:t>Pb-M</a:t>
            </a:r>
          </a:p>
        </p:txBody>
      </p:sp>
    </p:spTree>
    <p:extLst>
      <p:ext uri="{BB962C8B-B14F-4D97-AF65-F5344CB8AC3E}">
        <p14:creationId xmlns:p14="http://schemas.microsoft.com/office/powerpoint/2010/main" val="6930287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Meiryo UI</vt:lpstr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JEOL</dc:creator>
  <cp:lastModifiedBy>JEOL</cp:lastModifiedBy>
  <cp:revision>1</cp:revision>
  <dcterms:created xsi:type="dcterms:W3CDTF">2023-11-28T15:23:54Z</dcterms:created>
  <dcterms:modified xsi:type="dcterms:W3CDTF">2023-11-28T15:24:00Z</dcterms:modified>
</cp:coreProperties>
</file>