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50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2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57515-3552-4561-B60C-4D74992871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2032"/>
            <a:ext cx="6858000" cy="1791253"/>
          </a:xfrm>
        </p:spPr>
        <p:txBody>
          <a:bodyPr anchor="b"/>
          <a:lstStyle>
            <a:lvl1pPr algn="ctr">
              <a:defRPr sz="337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304AA-2C25-4E34-A3C3-E27186A0E7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2363"/>
            <a:ext cx="6858000" cy="1242205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244" indent="0" algn="ctr">
              <a:buNone/>
              <a:defRPr sz="1125"/>
            </a:lvl2pPr>
            <a:lvl3pPr marL="514487" indent="0" algn="ctr">
              <a:buNone/>
              <a:defRPr sz="1013"/>
            </a:lvl3pPr>
            <a:lvl4pPr marL="771731" indent="0" algn="ctr">
              <a:buNone/>
              <a:defRPr sz="900"/>
            </a:lvl4pPr>
            <a:lvl5pPr marL="1028974" indent="0" algn="ctr">
              <a:buNone/>
              <a:defRPr sz="900"/>
            </a:lvl5pPr>
            <a:lvl6pPr marL="1286218" indent="0" algn="ctr">
              <a:buNone/>
              <a:defRPr sz="900"/>
            </a:lvl6pPr>
            <a:lvl7pPr marL="1543461" indent="0" algn="ctr">
              <a:buNone/>
              <a:defRPr sz="900"/>
            </a:lvl7pPr>
            <a:lvl8pPr marL="1800705" indent="0" algn="ctr">
              <a:buNone/>
              <a:defRPr sz="900"/>
            </a:lvl8pPr>
            <a:lvl9pPr marL="2057949" indent="0" algn="ctr">
              <a:buNone/>
              <a:defRPr sz="9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B7D7C-BB77-4C6F-9333-F338BD200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C3DBE8-9DBA-4259-A40F-26C9121A1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D8A7C-E28F-403A-AF9F-7BA1CB110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00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148E7-368D-4C79-B867-45A84AB6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9F2618-E86F-4C07-9A49-7E297DD319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B4364-DAC2-4EC1-BE47-F5C154E6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D0E7C4-A54D-4475-A076-0F2B57785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7BDED-F054-47D6-9F1D-626E970DF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4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D125C8-2DEE-4344-90D3-7C3BA7546D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928"/>
            <a:ext cx="1971675" cy="43602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F58381-00FA-478B-8273-93FB3625E8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928"/>
            <a:ext cx="5800725" cy="43602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BB1CE-48BE-4C18-80A6-DC212C0D7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04CD2-4102-4D17-BD48-634CC478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EC31B7-04F0-4D8B-A63D-4C1627F08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2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EDD83-E1DB-420A-A87A-F9F5250807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F6360-F6F0-483C-816F-9BE7107ED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7CC5C6-8987-4CEE-9DA4-30B3DED6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F0932-FF49-4A14-9C76-EE831DB75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5360B-6FC4-4B90-9A26-410FB2592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1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C0E68-E9BD-4918-ADF7-3F8D59F0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1"/>
            <a:ext cx="7886700" cy="2140213"/>
          </a:xfrm>
        </p:spPr>
        <p:txBody>
          <a:bodyPr anchor="b"/>
          <a:lstStyle>
            <a:lvl1pPr>
              <a:defRPr sz="337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957D-6D37-4932-9F63-6C15128A35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3161"/>
            <a:ext cx="7886700" cy="1125488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244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48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73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97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621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46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70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94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9BA9C-0815-4B17-A44B-764E1C2B1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C6DBB-1FC8-4046-B302-B278168C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0BB80F-5947-4197-9C84-535C601C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39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2836D-3AFF-4001-97A7-60B15F21E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1696E5-E69F-43E9-90A4-22F7E7654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642"/>
            <a:ext cx="3886200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5ADAA3-BE39-438B-B912-EBE3E08A28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642"/>
            <a:ext cx="3886200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079E5E-F2D2-4892-94AF-58C85D2BE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BF9F38-DE66-44AD-8A53-5CD21DD52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EE60B-43DF-4155-9809-33B2C7C97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82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E1F3C-BD77-4C32-9270-14396D278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930"/>
            <a:ext cx="7886700" cy="99447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884D7-1213-4E64-B11F-A858325DB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1261"/>
            <a:ext cx="3868340" cy="61812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44" indent="0">
              <a:buNone/>
              <a:defRPr sz="1125" b="1"/>
            </a:lvl2pPr>
            <a:lvl3pPr marL="514487" indent="0">
              <a:buNone/>
              <a:defRPr sz="1013" b="1"/>
            </a:lvl3pPr>
            <a:lvl4pPr marL="771731" indent="0">
              <a:buNone/>
              <a:defRPr sz="900" b="1"/>
            </a:lvl4pPr>
            <a:lvl5pPr marL="1028974" indent="0">
              <a:buNone/>
              <a:defRPr sz="900" b="1"/>
            </a:lvl5pPr>
            <a:lvl6pPr marL="1286218" indent="0">
              <a:buNone/>
              <a:defRPr sz="900" b="1"/>
            </a:lvl6pPr>
            <a:lvl7pPr marL="1543461" indent="0">
              <a:buNone/>
              <a:defRPr sz="900" b="1"/>
            </a:lvl7pPr>
            <a:lvl8pPr marL="1800705" indent="0">
              <a:buNone/>
              <a:defRPr sz="900" b="1"/>
            </a:lvl8pPr>
            <a:lvl9pPr marL="2057949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9A831-AC00-47B7-A4E7-3EEDB396D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9386"/>
            <a:ext cx="3868340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3F68B6-7691-4815-A98C-B4D81D4CB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261261"/>
            <a:ext cx="3887391" cy="618125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244" indent="0">
              <a:buNone/>
              <a:defRPr sz="1125" b="1"/>
            </a:lvl2pPr>
            <a:lvl3pPr marL="514487" indent="0">
              <a:buNone/>
              <a:defRPr sz="1013" b="1"/>
            </a:lvl3pPr>
            <a:lvl4pPr marL="771731" indent="0">
              <a:buNone/>
              <a:defRPr sz="900" b="1"/>
            </a:lvl4pPr>
            <a:lvl5pPr marL="1028974" indent="0">
              <a:buNone/>
              <a:defRPr sz="900" b="1"/>
            </a:lvl5pPr>
            <a:lvl6pPr marL="1286218" indent="0">
              <a:buNone/>
              <a:defRPr sz="900" b="1"/>
            </a:lvl6pPr>
            <a:lvl7pPr marL="1543461" indent="0">
              <a:buNone/>
              <a:defRPr sz="900" b="1"/>
            </a:lvl7pPr>
            <a:lvl8pPr marL="1800705" indent="0">
              <a:buNone/>
              <a:defRPr sz="900" b="1"/>
            </a:lvl8pPr>
            <a:lvl9pPr marL="2057949" indent="0">
              <a:buNone/>
              <a:defRPr sz="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A02100-3344-4E97-B02B-C774B127E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1879386"/>
            <a:ext cx="3887391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3F014E-4098-4D19-AF09-86BDDD931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65FDD5-F409-4149-9214-D7485C4C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E56DFA-62B8-45A3-8137-CD32B2B4B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93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70F0C-1615-4B4E-AD2D-A01ADB352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B9A09-CDCF-48CC-B7A8-E8F412E9F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FE56E8-159D-4C19-B182-88DA6907E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156323-FA59-42B5-A116-DF99C7990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02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E88F12-2B42-44CD-BD42-C054FC1F5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EFCB3F-671B-4085-A169-CEFC285D3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124E2D-239F-4DAD-81FB-80A124224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1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9EE32-D019-42E6-8DE6-9F5A4435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C341F-C03B-4EDB-8053-D83A66FFC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799"/>
            <a:ext cx="4629150" cy="365634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910728-0A57-47B6-B7D8-0E036884CA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900"/>
            </a:lvl1pPr>
            <a:lvl2pPr marL="257244" indent="0">
              <a:buNone/>
              <a:defRPr sz="788"/>
            </a:lvl2pPr>
            <a:lvl3pPr marL="514487" indent="0">
              <a:buNone/>
              <a:defRPr sz="675"/>
            </a:lvl3pPr>
            <a:lvl4pPr marL="771731" indent="0">
              <a:buNone/>
              <a:defRPr sz="563"/>
            </a:lvl4pPr>
            <a:lvl5pPr marL="1028974" indent="0">
              <a:buNone/>
              <a:defRPr sz="563"/>
            </a:lvl5pPr>
            <a:lvl6pPr marL="1286218" indent="0">
              <a:buNone/>
              <a:defRPr sz="563"/>
            </a:lvl6pPr>
            <a:lvl7pPr marL="1543461" indent="0">
              <a:buNone/>
              <a:defRPr sz="563"/>
            </a:lvl7pPr>
            <a:lvl8pPr marL="1800705" indent="0">
              <a:buNone/>
              <a:defRPr sz="563"/>
            </a:lvl8pPr>
            <a:lvl9pPr marL="205794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E17A60-131C-45C0-942F-E99DB21A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D2E528-84DA-4DFE-B2A0-6D4A7EF0A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DB6B6B-D636-4B9D-B417-093452B34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488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2A74-7D0F-4F17-9030-6A1329736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3006"/>
            <a:ext cx="2949178" cy="1200521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DE2481-D3BA-43C1-AA28-7E07411712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799"/>
            <a:ext cx="4629150" cy="3656347"/>
          </a:xfrm>
        </p:spPr>
        <p:txBody>
          <a:bodyPr/>
          <a:lstStyle>
            <a:lvl1pPr marL="0" indent="0">
              <a:buNone/>
              <a:defRPr sz="1800"/>
            </a:lvl1pPr>
            <a:lvl2pPr marL="257244" indent="0">
              <a:buNone/>
              <a:defRPr sz="1575"/>
            </a:lvl2pPr>
            <a:lvl3pPr marL="514487" indent="0">
              <a:buNone/>
              <a:defRPr sz="1350"/>
            </a:lvl3pPr>
            <a:lvl4pPr marL="771731" indent="0">
              <a:buNone/>
              <a:defRPr sz="1125"/>
            </a:lvl4pPr>
            <a:lvl5pPr marL="1028974" indent="0">
              <a:buNone/>
              <a:defRPr sz="1125"/>
            </a:lvl5pPr>
            <a:lvl6pPr marL="1286218" indent="0">
              <a:buNone/>
              <a:defRPr sz="1125"/>
            </a:lvl6pPr>
            <a:lvl7pPr marL="1543461" indent="0">
              <a:buNone/>
              <a:defRPr sz="1125"/>
            </a:lvl7pPr>
            <a:lvl8pPr marL="1800705" indent="0">
              <a:buNone/>
              <a:defRPr sz="1125"/>
            </a:lvl8pPr>
            <a:lvl9pPr marL="2057949" indent="0">
              <a:buNone/>
              <a:defRPr sz="11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09FBFF-B21D-4885-AAB8-80B4C8C95B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526"/>
            <a:ext cx="2949178" cy="2859574"/>
          </a:xfrm>
        </p:spPr>
        <p:txBody>
          <a:bodyPr/>
          <a:lstStyle>
            <a:lvl1pPr marL="0" indent="0">
              <a:buNone/>
              <a:defRPr sz="900"/>
            </a:lvl1pPr>
            <a:lvl2pPr marL="257244" indent="0">
              <a:buNone/>
              <a:defRPr sz="788"/>
            </a:lvl2pPr>
            <a:lvl3pPr marL="514487" indent="0">
              <a:buNone/>
              <a:defRPr sz="675"/>
            </a:lvl3pPr>
            <a:lvl4pPr marL="771731" indent="0">
              <a:buNone/>
              <a:defRPr sz="563"/>
            </a:lvl4pPr>
            <a:lvl5pPr marL="1028974" indent="0">
              <a:buNone/>
              <a:defRPr sz="563"/>
            </a:lvl5pPr>
            <a:lvl6pPr marL="1286218" indent="0">
              <a:buNone/>
              <a:defRPr sz="563"/>
            </a:lvl6pPr>
            <a:lvl7pPr marL="1543461" indent="0">
              <a:buNone/>
              <a:defRPr sz="563"/>
            </a:lvl7pPr>
            <a:lvl8pPr marL="1800705" indent="0">
              <a:buNone/>
              <a:defRPr sz="563"/>
            </a:lvl8pPr>
            <a:lvl9pPr marL="205794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D49A22-3EA5-45C6-9A40-7621BB2D2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EE4A83-04C7-4959-A2E4-7275B858A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6B49A-12AC-465B-AA2A-EE467DF8A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692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B09636-7C8D-4F5C-847A-D0DE43E7A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930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5834B0-DC61-49A2-AC93-F965D846D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2209A-5077-411B-A05C-629459620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8736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19DA6-0A51-41E2-8E47-0DBBBB74F14D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5E593-E537-4E75-90F6-4D9D0966A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8736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EE3093-EACF-41EF-BE76-3F09742A60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8736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B5D11-5CE1-49A7-9504-DB5DF96D25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4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14487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22" indent="-128622" algn="l" defTabSz="514487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865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09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353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596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840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083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327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570" indent="-128622" algn="l" defTabSz="514487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44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487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31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974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218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461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705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949" algn="l" defTabSz="51448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4F7756E-645F-48D0-B539-30EEBFB9E38A}"/>
              </a:ext>
            </a:extLst>
          </p:cNvPr>
          <p:cNvGrpSpPr/>
          <p:nvPr/>
        </p:nvGrpSpPr>
        <p:grpSpPr>
          <a:xfrm>
            <a:off x="120907" y="679368"/>
            <a:ext cx="2175042" cy="1631282"/>
            <a:chOff x="120907" y="679368"/>
            <a:chExt cx="2175042" cy="16312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DB52938-D985-4E03-9E7A-141B9BFC30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AD0D1FF-7624-44B0-B1EF-21995F30B2C8}"/>
                </a:ext>
              </a:extLst>
            </p:cNvPr>
            <p:cNvSpPr txBox="1"/>
            <p:nvPr/>
          </p:nvSpPr>
          <p:spPr>
            <a:xfrm>
              <a:off x="718054" y="1213781"/>
              <a:ext cx="878446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Sem_SED_029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CA7264B-B4E1-47E1-8880-530112BD0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07" y="679368"/>
              <a:ext cx="2175042" cy="1631282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2530806-2F8D-4899-BC0E-0046F59BEED2}"/>
              </a:ext>
            </a:extLst>
          </p:cNvPr>
          <p:cNvGrpSpPr/>
          <p:nvPr/>
        </p:nvGrpSpPr>
        <p:grpSpPr>
          <a:xfrm>
            <a:off x="2623947" y="670001"/>
            <a:ext cx="2212633" cy="1659475"/>
            <a:chOff x="2623947" y="670001"/>
            <a:chExt cx="2212633" cy="16594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2502A6-8C6F-4834-AD98-0288E10A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105C6CE-3B64-46C3-BC32-F1BF9BBA7B61}"/>
                </a:ext>
              </a:extLst>
            </p:cNvPr>
            <p:cNvSpPr txBox="1"/>
            <p:nvPr/>
          </p:nvSpPr>
          <p:spPr>
            <a:xfrm>
              <a:off x="3498589" y="689075"/>
              <a:ext cx="501740" cy="153888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</a:rPr>
                <a:t>Spc_002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D318BA7B-5DC3-4937-8FBA-3A073BB06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3947" y="670001"/>
              <a:ext cx="2212633" cy="1659475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A120B2D2-88CB-4559-A2D3-541B694F1F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6" y="2571312"/>
            <a:ext cx="5137330" cy="2200346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AF5B275-25E7-4085-95AC-CE5F6ED8D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240468"/>
              </p:ext>
            </p:extLst>
          </p:nvPr>
        </p:nvGraphicFramePr>
        <p:xfrm>
          <a:off x="5324311" y="2952950"/>
          <a:ext cx="3580396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5099">
                  <a:extLst>
                    <a:ext uri="{9D8B030D-6E8A-4147-A177-3AD203B41FA5}">
                      <a16:colId xmlns:a16="http://schemas.microsoft.com/office/drawing/2014/main" val="4045144215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3655758123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1845118153"/>
                    </a:ext>
                  </a:extLst>
                </a:gridCol>
                <a:gridCol w="895099">
                  <a:extLst>
                    <a:ext uri="{9D8B030D-6E8A-4147-A177-3AD203B41FA5}">
                      <a16:colId xmlns:a16="http://schemas.microsoft.com/office/drawing/2014/main" val="394146154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Element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Line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Mass%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Atom%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783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10.86±0.06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23.93±0.13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1316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O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22.88±0.09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37.84±0.15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89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Mg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0.18±0.01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0.19±0.01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116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0.97±0.02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0.95±0.02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410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Si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12.25±0.06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11.54±0.05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668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0.50±0.01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0.42±0.01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319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0.21±0.01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0.17±0.01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56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0.53±0.01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0.40±0.01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027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 dirty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0.77±0.02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0.51±0.01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6616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50.72±0.23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24.03±0.11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018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K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5407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nd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756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0.13±0.02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0.03±0.01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525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Pb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0.03±0.03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0.00±0.00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5136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Total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endParaRPr lang="en-US" sz="5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100.00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20812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eaLnBrk="0">
                        <a:lnSpc>
                          <a:spcPts val="500"/>
                        </a:lnSpc>
                      </a:pPr>
                      <a:r>
                        <a:rPr lang="en-US" sz="5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0" cmpd="sng">
                      <a:solidFill>
                        <a:srgbClr val="FFFFFF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eaLnBrk="0">
                        <a:lnSpc>
                          <a:spcPts val="500"/>
                        </a:lnSpc>
                      </a:pPr>
                      <a:r>
                        <a:rPr lang="en-US" sz="500" b="0" i="0" u="none" dirty="0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Fitting ratio 0.0397 </a:t>
                      </a:r>
                    </a:p>
                  </a:txBody>
                  <a:tcPr marL="6350" marR="6350" marT="6350" marB="6350" anchor="ctr">
                    <a:lnL w="0" cmpd="sng">
                      <a:solidFill>
                        <a:srgbClr val="FFFFFF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6297623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78BAE662-4EF9-46EE-AB90-5E66FFBBE1FB}"/>
              </a:ext>
            </a:extLst>
          </p:cNvPr>
          <p:cNvSpPr txBox="1"/>
          <p:nvPr/>
        </p:nvSpPr>
        <p:spPr>
          <a:xfrm>
            <a:off x="118056" y="478085"/>
            <a:ext cx="1704138" cy="164027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089"/>
              </a:lnSpc>
            </a:pPr>
            <a:r>
              <a:rPr lang="en-US" sz="907">
                <a:solidFill>
                  <a:srgbClr val="000000"/>
                </a:solidFill>
                <a:latin typeface="Segoe UI" panose="020B0502040204020203" pitchFamily="34" charset="0"/>
              </a:rPr>
              <a:t>28-11 Marina Paiva Abucafy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B60D099-9970-4752-9426-8DC94C54680D}"/>
              </a:ext>
            </a:extLst>
          </p:cNvPr>
          <p:cNvSpPr txBox="1"/>
          <p:nvPr/>
        </p:nvSpPr>
        <p:spPr>
          <a:xfrm>
            <a:off x="2603375" y="476885"/>
            <a:ext cx="1547182" cy="1686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125"/>
              </a:lnSpc>
            </a:pPr>
            <a:r>
              <a:rPr lang="en-US" sz="938">
                <a:solidFill>
                  <a:srgbClr val="000000"/>
                </a:solidFill>
                <a:latin typeface="Segoe UI" panose="020B0502040204020203" pitchFamily="34" charset="0"/>
              </a:rPr>
              <a:t>Sem_SED_029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2D97FAB-6A6F-4219-A2BD-58E07771E9B6}"/>
              </a:ext>
            </a:extLst>
          </p:cNvPr>
          <p:cNvGrpSpPr/>
          <p:nvPr/>
        </p:nvGrpSpPr>
        <p:grpSpPr>
          <a:xfrm>
            <a:off x="3427166" y="2348334"/>
            <a:ext cx="1440750" cy="168633"/>
            <a:chOff x="3427166" y="2348334"/>
            <a:chExt cx="1440750" cy="16863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CA88B6A-8922-4BBE-87CF-6AF8AFDD0912}"/>
                </a:ext>
              </a:extLst>
            </p:cNvPr>
            <p:cNvSpPr/>
            <p:nvPr/>
          </p:nvSpPr>
          <p:spPr>
            <a:xfrm>
              <a:off x="3427166" y="2348334"/>
              <a:ext cx="1440750" cy="168633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647AC34-FB38-4BEB-9705-54F0B4FE5BD4}"/>
                </a:ext>
              </a:extLst>
            </p:cNvPr>
            <p:cNvSpPr/>
            <p:nvPr/>
          </p:nvSpPr>
          <p:spPr>
            <a:xfrm>
              <a:off x="4229458" y="2408838"/>
              <a:ext cx="233364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D3497CF-B03D-4B48-9C56-A324BCEF2DDD}"/>
                </a:ext>
              </a:extLst>
            </p:cNvPr>
            <p:cNvSpPr txBox="1"/>
            <p:nvPr/>
          </p:nvSpPr>
          <p:spPr>
            <a:xfrm>
              <a:off x="4500921" y="2357860"/>
              <a:ext cx="357470" cy="149583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50 µm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BBBA3A7-E85A-47DE-8765-ACE73E87436A}"/>
              </a:ext>
            </a:extLst>
          </p:cNvPr>
          <p:cNvGrpSpPr/>
          <p:nvPr/>
        </p:nvGrpSpPr>
        <p:grpSpPr>
          <a:xfrm>
            <a:off x="898143" y="2350785"/>
            <a:ext cx="1393164" cy="164027"/>
            <a:chOff x="898143" y="2350785"/>
            <a:chExt cx="1393164" cy="16402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9291C08-3678-49F5-A4BD-41F6B4155ACA}"/>
                </a:ext>
              </a:extLst>
            </p:cNvPr>
            <p:cNvSpPr/>
            <p:nvPr/>
          </p:nvSpPr>
          <p:spPr>
            <a:xfrm>
              <a:off x="898143" y="2350785"/>
              <a:ext cx="1393164" cy="164027"/>
            </a:xfrm>
            <a:prstGeom prst="rect">
              <a:avLst/>
            </a:prstGeom>
            <a:solidFill>
              <a:srgbClr val="FFFFFF"/>
            </a:solidFill>
            <a:ln w="9525" cmpd="sng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A328C1E-F509-4436-9E92-393710FBA25F}"/>
                </a:ext>
              </a:extLst>
            </p:cNvPr>
            <p:cNvSpPr/>
            <p:nvPr/>
          </p:nvSpPr>
          <p:spPr>
            <a:xfrm>
              <a:off x="1396209" y="2408986"/>
              <a:ext cx="453134" cy="47625"/>
            </a:xfrm>
            <a:prstGeom prst="rect">
              <a:avLst/>
            </a:prstGeom>
            <a:solidFill>
              <a:srgbClr val="000000"/>
            </a:solidFill>
            <a:ln w="9525" cmpd="sng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5906B52-586D-4CBF-8070-1301B559FF4D}"/>
                </a:ext>
              </a:extLst>
            </p:cNvPr>
            <p:cNvSpPr txBox="1"/>
            <p:nvPr/>
          </p:nvSpPr>
          <p:spPr>
            <a:xfrm>
              <a:off x="1887443" y="2360311"/>
              <a:ext cx="394339" cy="144977"/>
            </a:xfrm>
            <a:prstGeom prst="rect">
              <a:avLst/>
            </a:prstGeom>
            <a:noFill/>
            <a:ln w="0"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FFFFF"/>
                  </a:solidFill>
                </a14:hiddenLine>
              </a:ext>
            </a:extLst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eaLnBrk="0">
                <a:lnSpc>
                  <a:spcPts val="1200"/>
                </a:lnSpc>
              </a:pPr>
              <a:r>
                <a:rPr lang="en-US" sz="1000">
                  <a:solidFill>
                    <a:srgbClr val="000000"/>
                  </a:solidFill>
                  <a:latin typeface="Segoe UI" panose="020B0502040204020203" pitchFamily="34" charset="0"/>
                </a:rPr>
                <a:t>20 mm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2739807-9DAB-4CED-BC68-F11C64A56781}"/>
              </a:ext>
            </a:extLst>
          </p:cNvPr>
          <p:cNvSpPr txBox="1"/>
          <p:nvPr/>
        </p:nvSpPr>
        <p:spPr>
          <a:xfrm>
            <a:off x="5332153" y="591953"/>
            <a:ext cx="1128570" cy="191693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Signal SED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Landing Voltage 15.0 kV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WD 10.1 mm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Magnification x270</a:t>
            </a:r>
          </a:p>
          <a:p>
            <a:pPr eaLnBrk="0">
              <a:lnSpc>
                <a:spcPts val="837"/>
              </a:lnSpc>
            </a:pPr>
            <a:r>
              <a:rPr lang="en-US" sz="697">
                <a:solidFill>
                  <a:srgbClr val="000000"/>
                </a:solidFill>
                <a:latin typeface="Segoe UI" panose="020B0502040204020203" pitchFamily="34" charset="0"/>
              </a:rPr>
              <a:t>Vacuum Mode HighVacuum</a:t>
            </a:r>
          </a:p>
          <a:p>
            <a:pPr eaLnBrk="0">
              <a:lnSpc>
                <a:spcPts val="837"/>
              </a:lnSpc>
            </a:pPr>
            <a:endParaRPr lang="en-US" sz="697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856EB795-C081-48B2-A03A-AFB64E61D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194888"/>
              </p:ext>
            </p:extLst>
          </p:nvPr>
        </p:nvGraphicFramePr>
        <p:xfrm>
          <a:off x="5328745" y="2566445"/>
          <a:ext cx="3570640" cy="33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660">
                  <a:extLst>
                    <a:ext uri="{9D8B030D-6E8A-4147-A177-3AD203B41FA5}">
                      <a16:colId xmlns:a16="http://schemas.microsoft.com/office/drawing/2014/main" val="3846645133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493969443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1338434393"/>
                    </a:ext>
                  </a:extLst>
                </a:gridCol>
                <a:gridCol w="892660">
                  <a:extLst>
                    <a:ext uri="{9D8B030D-6E8A-4147-A177-3AD203B41FA5}">
                      <a16:colId xmlns:a16="http://schemas.microsoft.com/office/drawing/2014/main" val="4077431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Display name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 data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Quantification method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Result Type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4792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Spc_002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Standardless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ZAF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800"/>
                        </a:lnSpc>
                      </a:pPr>
                      <a:r>
                        <a:rPr lang="en-US" sz="8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Metal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804143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0B0E5B23-BE6A-4E91-A9AF-6F8939E082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626773"/>
              </p:ext>
            </p:extLst>
          </p:nvPr>
        </p:nvGraphicFramePr>
        <p:xfrm>
          <a:off x="6521605" y="589556"/>
          <a:ext cx="2371834" cy="1511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917">
                  <a:extLst>
                    <a:ext uri="{9D8B030D-6E8A-4147-A177-3AD203B41FA5}">
                      <a16:colId xmlns:a16="http://schemas.microsoft.com/office/drawing/2014/main" val="210872339"/>
                    </a:ext>
                  </a:extLst>
                </a:gridCol>
                <a:gridCol w="1185917">
                  <a:extLst>
                    <a:ext uri="{9D8B030D-6E8A-4147-A177-3AD203B41FA5}">
                      <a16:colId xmlns:a16="http://schemas.microsoft.com/office/drawing/2014/main" val="30388297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Items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ctr"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Value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  <a:solidFill>
                      <a:srgbClr val="D3D3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193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conditions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endParaRPr lang="en-US" sz="900" b="0" i="0" u="none">
                        <a:solidFill>
                          <a:srgbClr val="000000"/>
                        </a:solidFill>
                        <a:latin typeface="Segoe UI" panose="020B0502040204020203" pitchFamily="34" charset="0"/>
                      </a:endParaRP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9010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Acceleration voltage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15.00 kV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430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Probe current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-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6756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Magnification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x 270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7692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Process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T3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2830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Measurement detector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First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138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Live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30.00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0395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Real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35.38 seconds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62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Dead time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15.00 %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2232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Count rate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lnSpc>
                          <a:spcPts val="900"/>
                        </a:lnSpc>
                      </a:pPr>
                      <a:r>
                        <a:rPr lang="en-US" sz="900" b="0" i="0" u="none">
                          <a:solidFill>
                            <a:srgbClr val="000000"/>
                          </a:solidFill>
                          <a:latin typeface="Segoe UI" panose="020B0502040204020203" pitchFamily="34" charset="0"/>
                        </a:rPr>
                        <a:t>35134.00 CPS</a:t>
                      </a:r>
                    </a:p>
                  </a:txBody>
                  <a:tcPr marL="6350" marR="6350" marT="6350" marB="6350" anchor="ctr">
                    <a:lnL w="3175" cmpd="sng">
                      <a:solidFill>
                        <a:srgbClr val="A9A9A9"/>
                      </a:solidFill>
                    </a:lnL>
                    <a:lnR w="3175" cmpd="sng">
                      <a:solidFill>
                        <a:srgbClr val="A9A9A9"/>
                      </a:solidFill>
                    </a:lnR>
                    <a:lnT w="3175" cmpd="sng">
                      <a:solidFill>
                        <a:srgbClr val="A9A9A9"/>
                      </a:solidFill>
                    </a:lnT>
                    <a:lnB w="3175" cmpd="sng">
                      <a:solidFill>
                        <a:srgbClr val="A9A9A9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485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841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Custom</PresentationFormat>
  <Paragraphs>105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Microsoft Sans Serif</vt:lpstr>
      <vt:lpstr>Segoe UI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JEOL</dc:creator>
  <cp:lastModifiedBy>JEOL</cp:lastModifiedBy>
  <cp:revision>1</cp:revision>
  <dcterms:created xsi:type="dcterms:W3CDTF">2023-11-28T15:19:03Z</dcterms:created>
  <dcterms:modified xsi:type="dcterms:W3CDTF">2023-11-28T15:19:14Z</dcterms:modified>
</cp:coreProperties>
</file>